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30" r:id="rId3"/>
    <p:sldId id="331" r:id="rId4"/>
    <p:sldId id="332" r:id="rId5"/>
    <p:sldId id="333" r:id="rId6"/>
    <p:sldId id="334" r:id="rId7"/>
    <p:sldId id="335" r:id="rId8"/>
    <p:sldId id="336" r:id="rId9"/>
    <p:sldId id="337" r:id="rId10"/>
    <p:sldId id="338" r:id="rId11"/>
    <p:sldId id="264" r:id="rId12"/>
    <p:sldId id="258" r:id="rId13"/>
    <p:sldId id="259" r:id="rId14"/>
    <p:sldId id="260" r:id="rId15"/>
    <p:sldId id="261" r:id="rId16"/>
    <p:sldId id="262" r:id="rId17"/>
    <p:sldId id="263" r:id="rId18"/>
    <p:sldId id="265" r:id="rId19"/>
    <p:sldId id="266" r:id="rId20"/>
    <p:sldId id="267" r:id="rId21"/>
    <p:sldId id="268" r:id="rId22"/>
    <p:sldId id="339" r:id="rId23"/>
    <p:sldId id="340" r:id="rId24"/>
    <p:sldId id="341" r:id="rId25"/>
    <p:sldId id="342" r:id="rId26"/>
    <p:sldId id="343" r:id="rId27"/>
    <p:sldId id="344" r:id="rId28"/>
    <p:sldId id="345" r:id="rId29"/>
    <p:sldId id="346" r:id="rId30"/>
    <p:sldId id="347" r:id="rId31"/>
    <p:sldId id="349" r:id="rId32"/>
    <p:sldId id="350" r:id="rId33"/>
    <p:sldId id="351" r:id="rId34"/>
    <p:sldId id="352" r:id="rId35"/>
    <p:sldId id="353" r:id="rId36"/>
    <p:sldId id="354" r:id="rId37"/>
    <p:sldId id="355" r:id="rId38"/>
    <p:sldId id="356" r:id="rId39"/>
    <p:sldId id="357" r:id="rId40"/>
    <p:sldId id="358" r:id="rId41"/>
    <p:sldId id="359" r:id="rId42"/>
    <p:sldId id="360" r:id="rId43"/>
    <p:sldId id="361" r:id="rId44"/>
    <p:sldId id="362" r:id="rId45"/>
    <p:sldId id="363" r:id="rId46"/>
    <p:sldId id="364" r:id="rId47"/>
    <p:sldId id="370" r:id="rId48"/>
    <p:sldId id="365" r:id="rId49"/>
    <p:sldId id="366" r:id="rId50"/>
    <p:sldId id="367" r:id="rId51"/>
    <p:sldId id="274" r:id="rId52"/>
    <p:sldId id="275" r:id="rId53"/>
    <p:sldId id="276" r:id="rId54"/>
    <p:sldId id="277" r:id="rId55"/>
    <p:sldId id="278" r:id="rId56"/>
    <p:sldId id="279" r:id="rId57"/>
    <p:sldId id="280" r:id="rId58"/>
    <p:sldId id="281" r:id="rId59"/>
    <p:sldId id="282" r:id="rId60"/>
    <p:sldId id="283" r:id="rId61"/>
    <p:sldId id="284" r:id="rId62"/>
    <p:sldId id="285" r:id="rId63"/>
    <p:sldId id="286" r:id="rId64"/>
    <p:sldId id="287" r:id="rId65"/>
    <p:sldId id="288" r:id="rId66"/>
    <p:sldId id="289" r:id="rId67"/>
    <p:sldId id="329" r:id="rId68"/>
    <p:sldId id="290" r:id="rId69"/>
    <p:sldId id="291" r:id="rId70"/>
    <p:sldId id="325" r:id="rId71"/>
    <p:sldId id="369" r:id="rId72"/>
    <p:sldId id="326" r:id="rId73"/>
    <p:sldId id="368" r:id="rId74"/>
    <p:sldId id="327" r:id="rId75"/>
    <p:sldId id="328" r:id="rId76"/>
    <p:sldId id="371" r:id="rId77"/>
    <p:sldId id="372"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27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50" d="100"/>
          <a:sy n="50" d="100"/>
        </p:scale>
        <p:origin x="2856" y="15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75037E7-3BD4-4A2F-AECD-F050795FBAD7}" type="datetimeFigureOut">
              <a:rPr lang="en-US" smtClean="0"/>
              <a:t>6/8/2019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ECFC96-66D6-4EF7-B59D-D4695116AE20}" type="slidenum">
              <a:rPr lang="en-US" smtClean="0"/>
              <a:t>‹#›</a:t>
            </a:fld>
            <a:endParaRPr lang="en-US"/>
          </a:p>
        </p:txBody>
      </p:sp>
    </p:spTree>
    <p:extLst>
      <p:ext uri="{BB962C8B-B14F-4D97-AF65-F5344CB8AC3E}">
        <p14:creationId xmlns:p14="http://schemas.microsoft.com/office/powerpoint/2010/main" val="18706983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75037E7-3BD4-4A2F-AECD-F050795FBAD7}" type="datetimeFigureOut">
              <a:rPr lang="en-US" smtClean="0"/>
              <a:t>6/8/2019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ECFC96-66D6-4EF7-B59D-D4695116AE20}" type="slidenum">
              <a:rPr lang="en-US" smtClean="0"/>
              <a:t>‹#›</a:t>
            </a:fld>
            <a:endParaRPr lang="en-US"/>
          </a:p>
        </p:txBody>
      </p:sp>
    </p:spTree>
    <p:extLst>
      <p:ext uri="{BB962C8B-B14F-4D97-AF65-F5344CB8AC3E}">
        <p14:creationId xmlns:p14="http://schemas.microsoft.com/office/powerpoint/2010/main" val="2822462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75037E7-3BD4-4A2F-AECD-F050795FBAD7}" type="datetimeFigureOut">
              <a:rPr lang="en-US" smtClean="0"/>
              <a:t>6/8/2019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ECFC96-66D6-4EF7-B59D-D4695116AE20}" type="slidenum">
              <a:rPr lang="en-US" smtClean="0"/>
              <a:t>‹#›</a:t>
            </a:fld>
            <a:endParaRPr lang="en-US"/>
          </a:p>
        </p:txBody>
      </p:sp>
    </p:spTree>
    <p:extLst>
      <p:ext uri="{BB962C8B-B14F-4D97-AF65-F5344CB8AC3E}">
        <p14:creationId xmlns:p14="http://schemas.microsoft.com/office/powerpoint/2010/main" val="2231307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75037E7-3BD4-4A2F-AECD-F050795FBAD7}" type="datetimeFigureOut">
              <a:rPr lang="en-US" smtClean="0"/>
              <a:t>6/8/2019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ECFC96-66D6-4EF7-B59D-D4695116AE20}" type="slidenum">
              <a:rPr lang="en-US" smtClean="0"/>
              <a:t>‹#›</a:t>
            </a:fld>
            <a:endParaRPr lang="en-US"/>
          </a:p>
        </p:txBody>
      </p:sp>
    </p:spTree>
    <p:extLst>
      <p:ext uri="{BB962C8B-B14F-4D97-AF65-F5344CB8AC3E}">
        <p14:creationId xmlns:p14="http://schemas.microsoft.com/office/powerpoint/2010/main" val="4212310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75037E7-3BD4-4A2F-AECD-F050795FBAD7}" type="datetimeFigureOut">
              <a:rPr lang="en-US" smtClean="0"/>
              <a:t>6/8/2019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ECFC96-66D6-4EF7-B59D-D4695116AE20}" type="slidenum">
              <a:rPr lang="en-US" smtClean="0"/>
              <a:t>‹#›</a:t>
            </a:fld>
            <a:endParaRPr lang="en-US"/>
          </a:p>
        </p:txBody>
      </p:sp>
    </p:spTree>
    <p:extLst>
      <p:ext uri="{BB962C8B-B14F-4D97-AF65-F5344CB8AC3E}">
        <p14:creationId xmlns:p14="http://schemas.microsoft.com/office/powerpoint/2010/main" val="3029650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75037E7-3BD4-4A2F-AECD-F050795FBAD7}" type="datetimeFigureOut">
              <a:rPr lang="en-US" smtClean="0"/>
              <a:t>6/8/2019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ECFC96-66D6-4EF7-B59D-D4695116AE20}" type="slidenum">
              <a:rPr lang="en-US" smtClean="0"/>
              <a:t>‹#›</a:t>
            </a:fld>
            <a:endParaRPr lang="en-US"/>
          </a:p>
        </p:txBody>
      </p:sp>
    </p:spTree>
    <p:extLst>
      <p:ext uri="{BB962C8B-B14F-4D97-AF65-F5344CB8AC3E}">
        <p14:creationId xmlns:p14="http://schemas.microsoft.com/office/powerpoint/2010/main" val="4003332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75037E7-3BD4-4A2F-AECD-F050795FBAD7}" type="datetimeFigureOut">
              <a:rPr lang="en-US" smtClean="0"/>
              <a:t>6/8/2019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ECFC96-66D6-4EF7-B59D-D4695116AE20}" type="slidenum">
              <a:rPr lang="en-US" smtClean="0"/>
              <a:t>‹#›</a:t>
            </a:fld>
            <a:endParaRPr lang="en-US"/>
          </a:p>
        </p:txBody>
      </p:sp>
    </p:spTree>
    <p:extLst>
      <p:ext uri="{BB962C8B-B14F-4D97-AF65-F5344CB8AC3E}">
        <p14:creationId xmlns:p14="http://schemas.microsoft.com/office/powerpoint/2010/main" val="306521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75037E7-3BD4-4A2F-AECD-F050795FBAD7}" type="datetimeFigureOut">
              <a:rPr lang="en-US" smtClean="0"/>
              <a:t>6/8/2019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ECFC96-66D6-4EF7-B59D-D4695116AE20}" type="slidenum">
              <a:rPr lang="en-US" smtClean="0"/>
              <a:t>‹#›</a:t>
            </a:fld>
            <a:endParaRPr lang="en-US"/>
          </a:p>
        </p:txBody>
      </p:sp>
    </p:spTree>
    <p:extLst>
      <p:ext uri="{BB962C8B-B14F-4D97-AF65-F5344CB8AC3E}">
        <p14:creationId xmlns:p14="http://schemas.microsoft.com/office/powerpoint/2010/main" val="861424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5037E7-3BD4-4A2F-AECD-F050795FBAD7}" type="datetimeFigureOut">
              <a:rPr lang="en-US" smtClean="0"/>
              <a:t>6/8/2019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ECFC96-66D6-4EF7-B59D-D4695116AE20}" type="slidenum">
              <a:rPr lang="en-US" smtClean="0"/>
              <a:t>‹#›</a:t>
            </a:fld>
            <a:endParaRPr lang="en-US"/>
          </a:p>
        </p:txBody>
      </p:sp>
    </p:spTree>
    <p:extLst>
      <p:ext uri="{BB962C8B-B14F-4D97-AF65-F5344CB8AC3E}">
        <p14:creationId xmlns:p14="http://schemas.microsoft.com/office/powerpoint/2010/main" val="4294214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5037E7-3BD4-4A2F-AECD-F050795FBAD7}" type="datetimeFigureOut">
              <a:rPr lang="en-US" smtClean="0"/>
              <a:t>6/8/2019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ECFC96-66D6-4EF7-B59D-D4695116AE20}" type="slidenum">
              <a:rPr lang="en-US" smtClean="0"/>
              <a:t>‹#›</a:t>
            </a:fld>
            <a:endParaRPr lang="en-US"/>
          </a:p>
        </p:txBody>
      </p:sp>
    </p:spTree>
    <p:extLst>
      <p:ext uri="{BB962C8B-B14F-4D97-AF65-F5344CB8AC3E}">
        <p14:creationId xmlns:p14="http://schemas.microsoft.com/office/powerpoint/2010/main" val="2048856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323048"/>
          </a:xfrm>
        </p:spPr>
        <p:txBody>
          <a:bodyPr anchor="b"/>
          <a:lstStyle>
            <a:lvl1pPr>
              <a:defRPr sz="3200"/>
            </a:lvl1pPr>
          </a:lstStyle>
          <a:p>
            <a:r>
              <a:rPr lang="en-US" dirty="0" smtClean="0"/>
              <a:t>Click to edit Master title style</a:t>
            </a:r>
            <a:endParaRPr lang="en-US" dirty="0"/>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875037E7-3BD4-4A2F-AECD-F050795FBAD7}" type="datetimeFigureOut">
              <a:rPr lang="en-US" smtClean="0"/>
              <a:t>6/8/2019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ECFC96-66D6-4EF7-B59D-D4695116AE20}" type="slidenum">
              <a:rPr lang="en-US" smtClean="0"/>
              <a:t>‹#›</a:t>
            </a:fld>
            <a:endParaRPr lang="en-US"/>
          </a:p>
        </p:txBody>
      </p:sp>
    </p:spTree>
    <p:extLst>
      <p:ext uri="{BB962C8B-B14F-4D97-AF65-F5344CB8AC3E}">
        <p14:creationId xmlns:p14="http://schemas.microsoft.com/office/powerpoint/2010/main" val="3479654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5037E7-3BD4-4A2F-AECD-F050795FBAD7}" type="datetimeFigureOut">
              <a:rPr lang="en-US" smtClean="0"/>
              <a:t>6/8/2019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ECFC96-66D6-4EF7-B59D-D4695116AE20}" type="slidenum">
              <a:rPr lang="en-US" smtClean="0"/>
              <a:t>‹#›</a:t>
            </a:fld>
            <a:endParaRPr lang="en-US"/>
          </a:p>
        </p:txBody>
      </p:sp>
    </p:spTree>
    <p:extLst>
      <p:ext uri="{BB962C8B-B14F-4D97-AF65-F5344CB8AC3E}">
        <p14:creationId xmlns:p14="http://schemas.microsoft.com/office/powerpoint/2010/main" val="5079273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9.png"/></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
            <a:ext cx="12192002" cy="6858001"/>
          </a:xfrm>
          <a:prstGeom prst="rect">
            <a:avLst/>
          </a:prstGeom>
        </p:spPr>
      </p:pic>
      <p:pic>
        <p:nvPicPr>
          <p:cNvPr id="11" name="aashayein full inspiring song with lyrics in hindi 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518099828"/>
      </p:ext>
    </p:extLst>
  </p:cSld>
  <p:clrMapOvr>
    <a:masterClrMapping/>
  </p:clrMapOvr>
  <p:transition spd="slow" advClick="0" advTm="215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Nikita Vajpayee</a:t>
            </a:r>
            <a:endParaRPr lang="en-US" dirty="0"/>
          </a:p>
        </p:txBody>
      </p:sp>
      <p:pic>
        <p:nvPicPr>
          <p:cNvPr id="5" name="Picture Placeholder 4"/>
          <p:cNvPicPr>
            <a:picLocks noGrp="1" noChangeAspect="1"/>
          </p:cNvPicPr>
          <p:nvPr>
            <p:ph type="pic" idx="1"/>
          </p:nvPr>
        </p:nvPicPr>
        <p:blipFill rotWithShape="1">
          <a:blip r:embed="rId2" cstate="print">
            <a:extLst>
              <a:ext uri="{28A0092B-C50C-407E-A947-70E740481C1C}">
                <a14:useLocalDpi xmlns:a14="http://schemas.microsoft.com/office/drawing/2010/main" val="0"/>
              </a:ext>
            </a:extLst>
          </a:blip>
          <a:srcRect l="-131" t="36" r="131" b="40744"/>
          <a:stretch/>
        </p:blipFill>
        <p:spPr/>
      </p:pic>
      <p:sp>
        <p:nvSpPr>
          <p:cNvPr id="4" name="Text Placeholder 3"/>
          <p:cNvSpPr>
            <a:spLocks noGrp="1"/>
          </p:cNvSpPr>
          <p:nvPr>
            <p:ph type="body" sz="half" idx="2"/>
          </p:nvPr>
        </p:nvSpPr>
        <p:spPr/>
        <p:txBody>
          <a:bodyPr>
            <a:normAutofit/>
          </a:bodyPr>
          <a:lstStyle/>
          <a:p>
            <a:r>
              <a:rPr lang="en-US" dirty="0"/>
              <a:t>I want to be a singer because I can get famous and I can express my voice. I can be on TV and it is very fun to sing as well. I’ve always wanted to be in America’s Got Talent (singing competition)! I like singing a lot, and I like humming too</a:t>
            </a:r>
          </a:p>
        </p:txBody>
      </p:sp>
    </p:spTree>
    <p:extLst>
      <p:ext uri="{BB962C8B-B14F-4D97-AF65-F5344CB8AC3E}">
        <p14:creationId xmlns:p14="http://schemas.microsoft.com/office/powerpoint/2010/main" val="3994030024"/>
      </p:ext>
    </p:extLst>
  </p:cSld>
  <p:clrMapOvr>
    <a:masterClrMapping/>
  </p:clrMapOvr>
  <p:transition spd="slow" advTm="2150">
    <p:randomBar dir="ver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rgbClr val="92278F"/>
                </a:solidFill>
              </a:rPr>
              <a:t>Butterflies</a:t>
            </a:r>
            <a:endParaRPr lang="en-US" dirty="0">
              <a:solidFill>
                <a:srgbClr val="92278F"/>
              </a:solidFill>
            </a:endParaRP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99529841"/>
      </p:ext>
    </p:extLst>
  </p:cSld>
  <p:clrMapOvr>
    <a:masterClrMapping/>
  </p:clrMapOvr>
  <p:transition spd="slow" advTm="2150">
    <p:randomBar dir="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Aarushi</a:t>
            </a:r>
            <a:endParaRPr lang="en-US" dirty="0"/>
          </a:p>
        </p:txBody>
      </p:sp>
      <p:pic>
        <p:nvPicPr>
          <p:cNvPr id="5" name="Picture Placeholder 4"/>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t="20390" b="20390"/>
          <a:stretch>
            <a:fillRect/>
          </a:stretch>
        </p:blipFill>
        <p:spPr/>
      </p:pic>
      <p:sp>
        <p:nvSpPr>
          <p:cNvPr id="4" name="Text Placeholder 3"/>
          <p:cNvSpPr>
            <a:spLocks noGrp="1"/>
          </p:cNvSpPr>
          <p:nvPr>
            <p:ph type="body" sz="half" idx="2"/>
          </p:nvPr>
        </p:nvSpPr>
        <p:spPr/>
        <p:txBody>
          <a:bodyPr/>
          <a:lstStyle/>
          <a:p>
            <a:r>
              <a:rPr lang="en-US" dirty="0" smtClean="0"/>
              <a:t>I dream of becoming a movie actress and a pastry chef. A movie actress because I like to act and get into various costumes. A pastry chef because I like making desserts and decorating them to look sophisticated. </a:t>
            </a:r>
            <a:endParaRPr lang="en-US" dirty="0"/>
          </a:p>
        </p:txBody>
      </p:sp>
    </p:spTree>
    <p:extLst>
      <p:ext uri="{BB962C8B-B14F-4D97-AF65-F5344CB8AC3E}">
        <p14:creationId xmlns:p14="http://schemas.microsoft.com/office/powerpoint/2010/main" val="2131077284"/>
      </p:ext>
    </p:extLst>
  </p:cSld>
  <p:clrMapOvr>
    <a:masterClrMapping/>
  </p:clrMapOvr>
  <p:transition spd="slow" advTm="2150">
    <p:randomBar dir="ver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Yana Chopra</a:t>
            </a:r>
            <a:endParaRPr lang="en-US" dirty="0"/>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l="19249" r="19249"/>
          <a:stretch>
            <a:fillRect/>
          </a:stretch>
        </p:blipFill>
        <p:spPr/>
      </p:pic>
      <p:sp>
        <p:nvSpPr>
          <p:cNvPr id="4" name="Text Placeholder 3"/>
          <p:cNvSpPr>
            <a:spLocks noGrp="1"/>
          </p:cNvSpPr>
          <p:nvPr>
            <p:ph type="body" sz="half" idx="2"/>
          </p:nvPr>
        </p:nvSpPr>
        <p:spPr/>
        <p:txBody>
          <a:bodyPr/>
          <a:lstStyle/>
          <a:p>
            <a:r>
              <a:rPr lang="en-US" dirty="0"/>
              <a:t>My Dream is to go to Harvard when I grow up and to become a Doctor like my Daddy .I want to go to Harvard because I want to get good education and ever since I was small that’s been my dream . When I see kids getting selected Into their dream collage I wish my dream also comes true ! </a:t>
            </a:r>
          </a:p>
        </p:txBody>
      </p:sp>
    </p:spTree>
    <p:extLst>
      <p:ext uri="{BB962C8B-B14F-4D97-AF65-F5344CB8AC3E}">
        <p14:creationId xmlns:p14="http://schemas.microsoft.com/office/powerpoint/2010/main" val="3418999403"/>
      </p:ext>
    </p:extLst>
  </p:cSld>
  <p:clrMapOvr>
    <a:masterClrMapping/>
  </p:clrMapOvr>
  <p:transition spd="slow" advTm="2150">
    <p:randomBar dir="ver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Geet</a:t>
            </a:r>
            <a:r>
              <a:rPr lang="en-US" dirty="0" smtClean="0"/>
              <a:t> Kaur </a:t>
            </a:r>
            <a:r>
              <a:rPr lang="en-US" dirty="0" err="1" smtClean="0"/>
              <a:t>Dhanoa</a:t>
            </a:r>
            <a:endParaRPr lang="en-US" dirty="0"/>
          </a:p>
        </p:txBody>
      </p:sp>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10130" b="26702"/>
          <a:stretch/>
        </p:blipFill>
        <p:spPr/>
      </p:pic>
      <p:sp>
        <p:nvSpPr>
          <p:cNvPr id="4" name="Text Placeholder 3"/>
          <p:cNvSpPr>
            <a:spLocks noGrp="1"/>
          </p:cNvSpPr>
          <p:nvPr>
            <p:ph type="body" sz="half" idx="2"/>
          </p:nvPr>
        </p:nvSpPr>
        <p:spPr/>
        <p:txBody>
          <a:bodyPr/>
          <a:lstStyle/>
          <a:p>
            <a:r>
              <a:rPr lang="en-US" dirty="0"/>
              <a:t>My name is </a:t>
            </a:r>
            <a:r>
              <a:rPr lang="en-US" dirty="0" err="1"/>
              <a:t>Geet</a:t>
            </a:r>
            <a:r>
              <a:rPr lang="en-US" dirty="0"/>
              <a:t> Kaur </a:t>
            </a:r>
            <a:r>
              <a:rPr lang="en-US" dirty="0" err="1"/>
              <a:t>Dhanoa</a:t>
            </a:r>
            <a:r>
              <a:rPr lang="en-US" dirty="0"/>
              <a:t>. I am 7 years old. I love </a:t>
            </a:r>
            <a:r>
              <a:rPr lang="en-US" dirty="0" err="1"/>
              <a:t>dancing,singing,gymnastics</a:t>
            </a:r>
            <a:r>
              <a:rPr lang="en-US" dirty="0"/>
              <a:t> and </a:t>
            </a:r>
            <a:r>
              <a:rPr lang="en-US" dirty="0" err="1"/>
              <a:t>painting.When</a:t>
            </a:r>
            <a:r>
              <a:rPr lang="en-US" dirty="0"/>
              <a:t> I grow up I want to be an art teacher. I would also like to help poor people by giving them homes to live in, food to eat, clothes to wear and most importantly help them find a job so they can have a better life!</a:t>
            </a:r>
          </a:p>
        </p:txBody>
      </p:sp>
    </p:spTree>
    <p:extLst>
      <p:ext uri="{BB962C8B-B14F-4D97-AF65-F5344CB8AC3E}">
        <p14:creationId xmlns:p14="http://schemas.microsoft.com/office/powerpoint/2010/main" val="2746502489"/>
      </p:ext>
    </p:extLst>
  </p:cSld>
  <p:clrMapOvr>
    <a:masterClrMapping/>
  </p:clrMapOvr>
  <p:transition spd="slow" advTm="2150">
    <p:randomBar dir="ver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Anusha</a:t>
            </a:r>
            <a:r>
              <a:rPr lang="en-US" dirty="0" smtClean="0"/>
              <a:t> </a:t>
            </a:r>
            <a:r>
              <a:rPr lang="en-US" dirty="0" err="1" smtClean="0"/>
              <a:t>Goel</a:t>
            </a:r>
            <a:endParaRPr lang="en-US" dirty="0"/>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l="20390" r="20390"/>
          <a:stretch>
            <a:fillRect/>
          </a:stretch>
        </p:blipFill>
        <p:spPr>
          <a:xfrm rot="5400000">
            <a:off x="5832475" y="338138"/>
            <a:ext cx="4873625" cy="6172200"/>
          </a:xfrm>
        </p:spPr>
      </p:pic>
      <p:sp>
        <p:nvSpPr>
          <p:cNvPr id="4" name="Text Placeholder 3"/>
          <p:cNvSpPr>
            <a:spLocks noGrp="1"/>
          </p:cNvSpPr>
          <p:nvPr>
            <p:ph type="body" sz="half" idx="2"/>
          </p:nvPr>
        </p:nvSpPr>
        <p:spPr/>
        <p:txBody>
          <a:bodyPr/>
          <a:lstStyle/>
          <a:p>
            <a:r>
              <a:rPr lang="en-US" dirty="0"/>
              <a:t>My dream is to be a computer programmer, and to spend my life working with robots. I enjoy working with numbers and learning math. Currently I am learning the coding language python, and I did a robotics club at school. I can’t wait to grow up and become a programmer. </a:t>
            </a:r>
          </a:p>
        </p:txBody>
      </p:sp>
    </p:spTree>
    <p:extLst>
      <p:ext uri="{BB962C8B-B14F-4D97-AF65-F5344CB8AC3E}">
        <p14:creationId xmlns:p14="http://schemas.microsoft.com/office/powerpoint/2010/main" val="2308165421"/>
      </p:ext>
    </p:extLst>
  </p:cSld>
  <p:clrMapOvr>
    <a:masterClrMapping/>
  </p:clrMapOvr>
  <p:transition spd="slow" advTm="2150">
    <p:randomBar dir="ver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Aditi Gore</a:t>
            </a:r>
            <a:endParaRPr lang="en-US" dirty="0"/>
          </a:p>
        </p:txBody>
      </p:sp>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8949" b="40505"/>
          <a:stretch/>
        </p:blipFill>
        <p:spPr/>
      </p:pic>
      <p:sp>
        <p:nvSpPr>
          <p:cNvPr id="4" name="Text Placeholder 3"/>
          <p:cNvSpPr>
            <a:spLocks noGrp="1"/>
          </p:cNvSpPr>
          <p:nvPr>
            <p:ph type="body" sz="half" idx="2"/>
          </p:nvPr>
        </p:nvSpPr>
        <p:spPr/>
        <p:txBody>
          <a:bodyPr/>
          <a:lstStyle/>
          <a:p>
            <a:r>
              <a:rPr lang="en-US" dirty="0"/>
              <a:t>Hi my name is Aditi Gore. I love to bake delicious cakes. My dream is to start my own bakery, where I will create new delectable desserts. I really wish my dream soon comes true. Apart from baking I love to dance, sing, swim and paint. Thank you!</a:t>
            </a:r>
          </a:p>
        </p:txBody>
      </p:sp>
    </p:spTree>
    <p:extLst>
      <p:ext uri="{BB962C8B-B14F-4D97-AF65-F5344CB8AC3E}">
        <p14:creationId xmlns:p14="http://schemas.microsoft.com/office/powerpoint/2010/main" val="101724022"/>
      </p:ext>
    </p:extLst>
  </p:cSld>
  <p:clrMapOvr>
    <a:masterClrMapping/>
  </p:clrMapOvr>
  <p:transition spd="slow" advTm="2150">
    <p:randomBar dir="ver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Amiya Kothari</a:t>
            </a:r>
            <a:endParaRPr lang="en-US" dirty="0"/>
          </a:p>
        </p:txBody>
      </p:sp>
      <p:pic>
        <p:nvPicPr>
          <p:cNvPr id="5" name="Picture Placeholder 4"/>
          <p:cNvPicPr>
            <a:picLocks noGrp="1" noChangeAspect="1"/>
          </p:cNvPicPr>
          <p:nvPr>
            <p:ph type="pic" idx="1"/>
          </p:nvPr>
        </p:nvPicPr>
        <p:blipFill rotWithShape="1">
          <a:blip r:embed="rId2" cstate="print">
            <a:extLst>
              <a:ext uri="{28A0092B-C50C-407E-A947-70E740481C1C}">
                <a14:useLocalDpi xmlns:a14="http://schemas.microsoft.com/office/drawing/2010/main" val="0"/>
              </a:ext>
            </a:extLst>
          </a:blip>
          <a:srcRect t="1216" b="39564"/>
          <a:stretch/>
        </p:blipFill>
        <p:spPr/>
      </p:pic>
      <p:sp>
        <p:nvSpPr>
          <p:cNvPr id="4" name="Text Placeholder 3"/>
          <p:cNvSpPr>
            <a:spLocks noGrp="1"/>
          </p:cNvSpPr>
          <p:nvPr>
            <p:ph type="body" sz="half" idx="2"/>
          </p:nvPr>
        </p:nvSpPr>
        <p:spPr/>
        <p:txBody>
          <a:bodyPr/>
          <a:lstStyle/>
          <a:p>
            <a:r>
              <a:rPr lang="en-US" dirty="0"/>
              <a:t>My name is Amiya Kothari. I am 7 years old. I want to continue learning soccer. I love learning dance since it’s fun to learn new dances. I also love playing with Legos and going to S.T.E.A.M. class, so my dream is to become an engineer when I grow up. </a:t>
            </a:r>
          </a:p>
        </p:txBody>
      </p:sp>
    </p:spTree>
    <p:extLst>
      <p:ext uri="{BB962C8B-B14F-4D97-AF65-F5344CB8AC3E}">
        <p14:creationId xmlns:p14="http://schemas.microsoft.com/office/powerpoint/2010/main" val="3587756969"/>
      </p:ext>
    </p:extLst>
  </p:cSld>
  <p:clrMapOvr>
    <a:masterClrMapping/>
  </p:clrMapOvr>
  <p:transition spd="slow" advTm="2150">
    <p:randomBar dir="ver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Ria Kumar</a:t>
            </a:r>
            <a:endParaRPr lang="en-US" dirty="0"/>
          </a:p>
        </p:txBody>
      </p:sp>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22193" b="41411"/>
          <a:stretch/>
        </p:blipFill>
        <p:spPr/>
      </p:pic>
      <p:sp>
        <p:nvSpPr>
          <p:cNvPr id="4" name="Text Placeholder 3"/>
          <p:cNvSpPr>
            <a:spLocks noGrp="1"/>
          </p:cNvSpPr>
          <p:nvPr>
            <p:ph type="body" sz="half" idx="2"/>
          </p:nvPr>
        </p:nvSpPr>
        <p:spPr/>
        <p:txBody>
          <a:bodyPr/>
          <a:lstStyle/>
          <a:p>
            <a:r>
              <a:rPr lang="en-US" dirty="0"/>
              <a:t>Hi! My name is Ria Kumar and my dream is to be good at sports. This includes soccer and basketball. Also I would love to be a great artist and a beautiful dancer. When I grow up - I want to be a doctor like my </a:t>
            </a:r>
            <a:r>
              <a:rPr lang="en-US" dirty="0" err="1"/>
              <a:t>Dadu</a:t>
            </a:r>
            <a:r>
              <a:rPr lang="en-US" dirty="0"/>
              <a:t> and eat healthy food.</a:t>
            </a:r>
            <a:br>
              <a:rPr lang="en-US" dirty="0"/>
            </a:br>
            <a:endParaRPr lang="en-US" dirty="0"/>
          </a:p>
        </p:txBody>
      </p:sp>
    </p:spTree>
    <p:extLst>
      <p:ext uri="{BB962C8B-B14F-4D97-AF65-F5344CB8AC3E}">
        <p14:creationId xmlns:p14="http://schemas.microsoft.com/office/powerpoint/2010/main" val="1805652592"/>
      </p:ext>
    </p:extLst>
  </p:cSld>
  <p:clrMapOvr>
    <a:masterClrMapping/>
  </p:clrMapOvr>
  <p:transition spd="slow" advTm="2150">
    <p:randomBar dir="ver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Saanvi Patel</a:t>
            </a:r>
            <a:endParaRPr lang="en-US" dirty="0"/>
          </a:p>
        </p:txBody>
      </p:sp>
      <p:pic>
        <p:nvPicPr>
          <p:cNvPr id="5" name="Picture Placeholder 4"/>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t="20390" b="20390"/>
          <a:stretch>
            <a:fillRect/>
          </a:stretch>
        </p:blipFill>
        <p:spPr/>
      </p:pic>
      <p:sp>
        <p:nvSpPr>
          <p:cNvPr id="4" name="Text Placeholder 3"/>
          <p:cNvSpPr>
            <a:spLocks noGrp="1"/>
          </p:cNvSpPr>
          <p:nvPr>
            <p:ph type="body" sz="half" idx="2"/>
          </p:nvPr>
        </p:nvSpPr>
        <p:spPr/>
        <p:txBody>
          <a:bodyPr/>
          <a:lstStyle/>
          <a:p>
            <a:r>
              <a:rPr lang="en-US" dirty="0"/>
              <a:t>“When I grow up I want to be a professional artist and I also want to be a famous singer and a teacher. “</a:t>
            </a:r>
            <a:br>
              <a:rPr lang="en-US" dirty="0"/>
            </a:br>
            <a:endParaRPr lang="en-US" dirty="0"/>
          </a:p>
        </p:txBody>
      </p:sp>
    </p:spTree>
    <p:extLst>
      <p:ext uri="{BB962C8B-B14F-4D97-AF65-F5344CB8AC3E}">
        <p14:creationId xmlns:p14="http://schemas.microsoft.com/office/powerpoint/2010/main" val="4170039184"/>
      </p:ext>
    </p:extLst>
  </p:cSld>
  <p:clrMapOvr>
    <a:masterClrMapping/>
  </p:clrMapOvr>
  <p:transition spd="slow" advTm="2150">
    <p:randomBar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rgbClr val="92278F"/>
                </a:solidFill>
              </a:rPr>
              <a:t>Kids</a:t>
            </a:r>
            <a:endParaRPr lang="en-US" dirty="0">
              <a:solidFill>
                <a:srgbClr val="92278F"/>
              </a:solidFill>
            </a:endParaRP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919476210"/>
      </p:ext>
    </p:extLst>
  </p:cSld>
  <p:clrMapOvr>
    <a:masterClrMapping/>
  </p:clrMapOvr>
  <p:transition spd="slow" advTm="2150">
    <p:randomBar dir="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Anushri</a:t>
            </a:r>
            <a:r>
              <a:rPr lang="en-US" dirty="0" smtClean="0"/>
              <a:t> Rana</a:t>
            </a:r>
            <a:endParaRPr lang="en-US" dirty="0"/>
          </a:p>
        </p:txBody>
      </p:sp>
      <p:pic>
        <p:nvPicPr>
          <p:cNvPr id="5" name="Picture Placeholder 4"/>
          <p:cNvPicPr>
            <a:picLocks noGrp="1" noChangeAspect="1"/>
          </p:cNvPicPr>
          <p:nvPr>
            <p:ph type="pic" idx="1"/>
          </p:nvPr>
        </p:nvPicPr>
        <p:blipFill rotWithShape="1">
          <a:blip r:embed="rId2" cstate="print">
            <a:extLst>
              <a:ext uri="{28A0092B-C50C-407E-A947-70E740481C1C}">
                <a14:useLocalDpi xmlns:a14="http://schemas.microsoft.com/office/drawing/2010/main" val="0"/>
              </a:ext>
            </a:extLst>
          </a:blip>
          <a:srcRect t="27371" b="13409"/>
          <a:stretch/>
        </p:blipFill>
        <p:spPr/>
      </p:pic>
      <p:sp>
        <p:nvSpPr>
          <p:cNvPr id="4" name="Text Placeholder 3"/>
          <p:cNvSpPr>
            <a:spLocks noGrp="1"/>
          </p:cNvSpPr>
          <p:nvPr>
            <p:ph type="body" sz="half" idx="2"/>
          </p:nvPr>
        </p:nvSpPr>
        <p:spPr/>
        <p:txBody>
          <a:bodyPr/>
          <a:lstStyle/>
          <a:p>
            <a:r>
              <a:rPr lang="en-US" dirty="0"/>
              <a:t>I dream of becoming an artist. It can be any kind. It can be an actress, painter, dancer etc. I dream of living in a world where women are treated equally to men. At least it is better now. I dream of becoming an artist and expressing my true self.</a:t>
            </a:r>
          </a:p>
        </p:txBody>
      </p:sp>
    </p:spTree>
    <p:extLst>
      <p:ext uri="{BB962C8B-B14F-4D97-AF65-F5344CB8AC3E}">
        <p14:creationId xmlns:p14="http://schemas.microsoft.com/office/powerpoint/2010/main" val="3961649986"/>
      </p:ext>
    </p:extLst>
  </p:cSld>
  <p:clrMapOvr>
    <a:masterClrMapping/>
  </p:clrMapOvr>
  <p:transition spd="slow" advTm="2150">
    <p:randomBar dir="ver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Nivriti</a:t>
            </a:r>
            <a:r>
              <a:rPr lang="en-US" dirty="0" smtClean="0"/>
              <a:t> Thakur</a:t>
            </a:r>
            <a:endParaRPr lang="en-US" dirty="0"/>
          </a:p>
        </p:txBody>
      </p:sp>
      <p:pic>
        <p:nvPicPr>
          <p:cNvPr id="5" name="Picture Placeholder 4"/>
          <p:cNvPicPr>
            <a:picLocks noGrp="1" noChangeAspect="1"/>
          </p:cNvPicPr>
          <p:nvPr>
            <p:ph type="pic" idx="1"/>
          </p:nvPr>
        </p:nvPicPr>
        <p:blipFill rotWithShape="1">
          <a:blip r:embed="rId2" cstate="print">
            <a:extLst>
              <a:ext uri="{28A0092B-C50C-407E-A947-70E740481C1C}">
                <a14:useLocalDpi xmlns:a14="http://schemas.microsoft.com/office/drawing/2010/main" val="0"/>
              </a:ext>
            </a:extLst>
          </a:blip>
          <a:srcRect l="-131" t="4892" r="131" b="25472"/>
          <a:stretch/>
        </p:blipFill>
        <p:spPr/>
      </p:pic>
      <p:sp>
        <p:nvSpPr>
          <p:cNvPr id="4" name="Text Placeholder 3"/>
          <p:cNvSpPr>
            <a:spLocks noGrp="1"/>
          </p:cNvSpPr>
          <p:nvPr>
            <p:ph type="body" sz="half" idx="2"/>
          </p:nvPr>
        </p:nvSpPr>
        <p:spPr/>
        <p:txBody>
          <a:bodyPr/>
          <a:lstStyle/>
          <a:p>
            <a:r>
              <a:rPr lang="en-US" dirty="0"/>
              <a:t>My dream is to become a famous actress and an inventor and bring families together. I also want to sing on my own in movies. I want to invent a washing machine that can wash any kind of animal. I want to bring orphans to families who want a kid. This is my dream!</a:t>
            </a:r>
            <a:br>
              <a:rPr lang="en-US" dirty="0"/>
            </a:br>
            <a:endParaRPr lang="en-US" dirty="0"/>
          </a:p>
        </p:txBody>
      </p:sp>
    </p:spTree>
    <p:extLst>
      <p:ext uri="{BB962C8B-B14F-4D97-AF65-F5344CB8AC3E}">
        <p14:creationId xmlns:p14="http://schemas.microsoft.com/office/powerpoint/2010/main" val="2094236127"/>
      </p:ext>
    </p:extLst>
  </p:cSld>
  <p:clrMapOvr>
    <a:masterClrMapping/>
  </p:clrMapOvr>
  <p:transition spd="slow" advTm="2150">
    <p:randomBar dir="ver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solidFill>
                  <a:srgbClr val="92278F"/>
                </a:solidFill>
              </a:rPr>
              <a:t>Gopis</a:t>
            </a:r>
            <a:endParaRPr lang="en-US" dirty="0">
              <a:solidFill>
                <a:srgbClr val="92278F"/>
              </a:solidFill>
            </a:endParaRP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278960683"/>
      </p:ext>
    </p:extLst>
  </p:cSld>
  <p:clrMapOvr>
    <a:masterClrMapping/>
  </p:clrMapOvr>
  <p:transition spd="slow" advTm="2150">
    <p:randomBar dir="ver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Ananya</a:t>
            </a:r>
            <a:r>
              <a:rPr lang="en-US" dirty="0" smtClean="0"/>
              <a:t> </a:t>
            </a:r>
            <a:r>
              <a:rPr lang="en-US" dirty="0" err="1" smtClean="0"/>
              <a:t>Dhanawade</a:t>
            </a:r>
            <a:endParaRPr lang="en-US" dirty="0"/>
          </a:p>
        </p:txBody>
      </p:sp>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11083" b="25763"/>
          <a:stretch/>
        </p:blipFill>
        <p:spPr/>
      </p:pic>
      <p:sp>
        <p:nvSpPr>
          <p:cNvPr id="4" name="Text Placeholder 3"/>
          <p:cNvSpPr>
            <a:spLocks noGrp="1"/>
          </p:cNvSpPr>
          <p:nvPr>
            <p:ph type="body" sz="half" idx="2"/>
          </p:nvPr>
        </p:nvSpPr>
        <p:spPr/>
        <p:txBody>
          <a:bodyPr/>
          <a:lstStyle/>
          <a:p>
            <a:r>
              <a:rPr lang="en-US" dirty="0"/>
              <a:t>I don’t have a realistic dream since as long as I can remember, everything I dreamed of was magic schools, princesses, and fair, just heroes and vigilantes saving their cities and nations. I’d love for all that to be true, so I guess that’s my dream, but it’ll never happen, so I guess world peace would be nice.</a:t>
            </a:r>
          </a:p>
        </p:txBody>
      </p:sp>
    </p:spTree>
    <p:extLst>
      <p:ext uri="{BB962C8B-B14F-4D97-AF65-F5344CB8AC3E}">
        <p14:creationId xmlns:p14="http://schemas.microsoft.com/office/powerpoint/2010/main" val="2957573862"/>
      </p:ext>
    </p:extLst>
  </p:cSld>
  <p:clrMapOvr>
    <a:masterClrMapping/>
  </p:clrMapOvr>
  <p:transition spd="slow" advTm="2150">
    <p:randomBar dir="ver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Svara</a:t>
            </a:r>
            <a:r>
              <a:rPr lang="en-US" dirty="0" smtClean="0"/>
              <a:t> </a:t>
            </a:r>
            <a:r>
              <a:rPr lang="en-US" dirty="0" err="1" smtClean="0"/>
              <a:t>Gawde</a:t>
            </a:r>
            <a:endParaRPr lang="en-US" dirty="0"/>
          </a:p>
        </p:txBody>
      </p:sp>
      <p:pic>
        <p:nvPicPr>
          <p:cNvPr id="5" name="Picture Placeholder 4"/>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l="3374" r="3374"/>
          <a:stretch>
            <a:fillRect/>
          </a:stretch>
        </p:blipFill>
        <p:spPr/>
      </p:pic>
      <p:sp>
        <p:nvSpPr>
          <p:cNvPr id="4" name="Text Placeholder 3"/>
          <p:cNvSpPr>
            <a:spLocks noGrp="1"/>
          </p:cNvSpPr>
          <p:nvPr>
            <p:ph type="body" sz="half" idx="2"/>
          </p:nvPr>
        </p:nvSpPr>
        <p:spPr/>
        <p:txBody>
          <a:bodyPr/>
          <a:lstStyle/>
          <a:p>
            <a:r>
              <a:rPr lang="en-US" dirty="0"/>
              <a:t>In the future, I want to make a difference in the world we live in! I am inspired by amazing women such as Malala </a:t>
            </a:r>
            <a:r>
              <a:rPr lang="en-US" dirty="0" err="1"/>
              <a:t>Yousufzai</a:t>
            </a:r>
            <a:r>
              <a:rPr lang="en-US" dirty="0"/>
              <a:t>, Ada Lovelace and Margaret Hamilton. I want to be educated and work hard to reach great heights. I want to help the less fortunate and make the world a better place. </a:t>
            </a:r>
          </a:p>
        </p:txBody>
      </p:sp>
    </p:spTree>
    <p:extLst>
      <p:ext uri="{BB962C8B-B14F-4D97-AF65-F5344CB8AC3E}">
        <p14:creationId xmlns:p14="http://schemas.microsoft.com/office/powerpoint/2010/main" val="605856902"/>
      </p:ext>
    </p:extLst>
  </p:cSld>
  <p:clrMapOvr>
    <a:masterClrMapping/>
  </p:clrMapOvr>
  <p:transition spd="slow" advTm="2150">
    <p:randomBar dir="ver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Songita</a:t>
            </a:r>
            <a:r>
              <a:rPr lang="en-US" dirty="0" smtClean="0"/>
              <a:t> Ghosh</a:t>
            </a:r>
            <a:endParaRPr lang="en-US" dirty="0"/>
          </a:p>
        </p:txBody>
      </p:sp>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4097" b="52375"/>
          <a:stretch/>
        </p:blipFill>
        <p:spPr/>
      </p:pic>
      <p:sp>
        <p:nvSpPr>
          <p:cNvPr id="4" name="Text Placeholder 3"/>
          <p:cNvSpPr>
            <a:spLocks noGrp="1"/>
          </p:cNvSpPr>
          <p:nvPr>
            <p:ph type="body" sz="half" idx="2"/>
          </p:nvPr>
        </p:nvSpPr>
        <p:spPr/>
        <p:txBody>
          <a:bodyPr/>
          <a:lstStyle/>
          <a:p>
            <a:r>
              <a:rPr lang="en-US" dirty="0"/>
              <a:t>In the future, I want to make a difference in the world we live in! I am inspired by amazing women such as Malala </a:t>
            </a:r>
            <a:r>
              <a:rPr lang="en-US" dirty="0" err="1"/>
              <a:t>Yousufzai</a:t>
            </a:r>
            <a:r>
              <a:rPr lang="en-US" dirty="0"/>
              <a:t>, Ada Lovelace and Margaret Hamilton. I want to be educated and work hard to reach great heights. I want to help the less fortunate and make the world a better place. </a:t>
            </a:r>
          </a:p>
        </p:txBody>
      </p:sp>
    </p:spTree>
    <p:extLst>
      <p:ext uri="{BB962C8B-B14F-4D97-AF65-F5344CB8AC3E}">
        <p14:creationId xmlns:p14="http://schemas.microsoft.com/office/powerpoint/2010/main" val="2386009591"/>
      </p:ext>
    </p:extLst>
  </p:cSld>
  <p:clrMapOvr>
    <a:masterClrMapping/>
  </p:clrMapOvr>
  <p:transition spd="slow" advTm="2150">
    <p:randomBar dir="ver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Anaya </a:t>
            </a:r>
            <a:r>
              <a:rPr lang="en-US" dirty="0" err="1" smtClean="0"/>
              <a:t>Venkata</a:t>
            </a:r>
            <a:r>
              <a:rPr lang="en-US" dirty="0" smtClean="0"/>
              <a:t> Girish</a:t>
            </a:r>
            <a:endParaRPr lang="en-US" dirty="0"/>
          </a:p>
        </p:txBody>
      </p:sp>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31" t="207" r="131" b="36409"/>
          <a:stretch/>
        </p:blipFill>
        <p:spPr/>
      </p:pic>
      <p:sp>
        <p:nvSpPr>
          <p:cNvPr id="4" name="Text Placeholder 3"/>
          <p:cNvSpPr>
            <a:spLocks noGrp="1"/>
          </p:cNvSpPr>
          <p:nvPr>
            <p:ph type="body" sz="half" idx="2"/>
          </p:nvPr>
        </p:nvSpPr>
        <p:spPr/>
        <p:txBody>
          <a:bodyPr/>
          <a:lstStyle/>
          <a:p>
            <a:r>
              <a:rPr lang="en-US" dirty="0"/>
              <a:t>My dream is to become a gymnast. Watching people doing amazing tricks always fascinates me. Gymnastics is a sport that I have passion for. Gymnastics has a variety of tricks from cartwheels to flips. As I grew older so did my love for gymnastics. </a:t>
            </a:r>
          </a:p>
        </p:txBody>
      </p:sp>
    </p:spTree>
    <p:extLst>
      <p:ext uri="{BB962C8B-B14F-4D97-AF65-F5344CB8AC3E}">
        <p14:creationId xmlns:p14="http://schemas.microsoft.com/office/powerpoint/2010/main" val="2955494537"/>
      </p:ext>
    </p:extLst>
  </p:cSld>
  <p:clrMapOvr>
    <a:masterClrMapping/>
  </p:clrMapOvr>
  <p:transition spd="slow" advTm="2150">
    <p:randomBar dir="ver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Devaki </a:t>
            </a:r>
            <a:r>
              <a:rPr lang="en-US" dirty="0" err="1" smtClean="0"/>
              <a:t>Inamdar</a:t>
            </a:r>
            <a:endParaRPr lang="en-US" dirty="0"/>
          </a:p>
        </p:txBody>
      </p:sp>
      <p:pic>
        <p:nvPicPr>
          <p:cNvPr id="5" name="Picture Placeholder 4"/>
          <p:cNvPicPr>
            <a:picLocks noGrp="1" noChangeAspect="1"/>
          </p:cNvPicPr>
          <p:nvPr>
            <p:ph type="pic" idx="1"/>
          </p:nvPr>
        </p:nvPicPr>
        <p:blipFill rotWithShape="1">
          <a:blip r:embed="rId2" cstate="print">
            <a:extLst>
              <a:ext uri="{28A0092B-C50C-407E-A947-70E740481C1C}">
                <a14:useLocalDpi xmlns:a14="http://schemas.microsoft.com/office/drawing/2010/main" val="0"/>
              </a:ext>
            </a:extLst>
          </a:blip>
          <a:srcRect l="-131" t="823" r="131" b="39957"/>
          <a:stretch/>
        </p:blipFill>
        <p:spPr/>
      </p:pic>
      <p:sp>
        <p:nvSpPr>
          <p:cNvPr id="4" name="Text Placeholder 3"/>
          <p:cNvSpPr>
            <a:spLocks noGrp="1"/>
          </p:cNvSpPr>
          <p:nvPr>
            <p:ph type="body" sz="half" idx="2"/>
          </p:nvPr>
        </p:nvSpPr>
        <p:spPr/>
        <p:txBody>
          <a:bodyPr/>
          <a:lstStyle/>
          <a:p>
            <a:r>
              <a:rPr lang="en-US" dirty="0"/>
              <a:t>My dream is to grow up as a trustworthy person who adds sparkle of happiness to each and everyone around me!! My dream is to continue my journey towards excelling in dance as I see this as an embodiment of true happiness </a:t>
            </a:r>
          </a:p>
        </p:txBody>
      </p:sp>
    </p:spTree>
    <p:extLst>
      <p:ext uri="{BB962C8B-B14F-4D97-AF65-F5344CB8AC3E}">
        <p14:creationId xmlns:p14="http://schemas.microsoft.com/office/powerpoint/2010/main" val="2477557839"/>
      </p:ext>
    </p:extLst>
  </p:cSld>
  <p:clrMapOvr>
    <a:masterClrMapping/>
  </p:clrMapOvr>
  <p:transition spd="slow" advTm="2150">
    <p:randomBar dir="ver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Kunjal</a:t>
            </a:r>
            <a:r>
              <a:rPr lang="en-US" dirty="0" smtClean="0"/>
              <a:t> Kothari</a:t>
            </a:r>
            <a:endParaRPr lang="en-US" dirty="0"/>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31758" b="31758"/>
          <a:stretch>
            <a:fillRect/>
          </a:stretch>
        </p:blipFill>
        <p:spPr/>
      </p:pic>
      <p:sp>
        <p:nvSpPr>
          <p:cNvPr id="4" name="Text Placeholder 3"/>
          <p:cNvSpPr>
            <a:spLocks noGrp="1"/>
          </p:cNvSpPr>
          <p:nvPr>
            <p:ph type="body" sz="half" idx="2"/>
          </p:nvPr>
        </p:nvSpPr>
        <p:spPr/>
        <p:txBody>
          <a:bodyPr/>
          <a:lstStyle/>
          <a:p>
            <a:r>
              <a:rPr lang="en-US" dirty="0"/>
              <a:t>My name is </a:t>
            </a:r>
            <a:r>
              <a:rPr lang="en-US" dirty="0" err="1"/>
              <a:t>Kunjal</a:t>
            </a:r>
            <a:r>
              <a:rPr lang="en-US" dirty="0"/>
              <a:t> Kothari and I’m 13 years old. I love learning </a:t>
            </a:r>
            <a:r>
              <a:rPr lang="en-US" dirty="0" err="1"/>
              <a:t>Kathak</a:t>
            </a:r>
            <a:r>
              <a:rPr lang="en-US" dirty="0"/>
              <a:t> and the piano. I want to continue these two things even when I grow up. My dream is to become a doctor one day, so I can help people around the world feel and become better. </a:t>
            </a:r>
          </a:p>
        </p:txBody>
      </p:sp>
    </p:spTree>
    <p:extLst>
      <p:ext uri="{BB962C8B-B14F-4D97-AF65-F5344CB8AC3E}">
        <p14:creationId xmlns:p14="http://schemas.microsoft.com/office/powerpoint/2010/main" val="2796511408"/>
      </p:ext>
    </p:extLst>
  </p:cSld>
  <p:clrMapOvr>
    <a:masterClrMapping/>
  </p:clrMapOvr>
  <p:transition spd="slow" advTm="2150">
    <p:randomBar dir="ver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Saanjh</a:t>
            </a:r>
            <a:r>
              <a:rPr lang="en-US" dirty="0" smtClean="0"/>
              <a:t> Patel</a:t>
            </a:r>
            <a:endParaRPr lang="en-US" dirty="0"/>
          </a:p>
        </p:txBody>
      </p:sp>
      <p:pic>
        <p:nvPicPr>
          <p:cNvPr id="5" name="Picture Placeholder 4"/>
          <p:cNvPicPr>
            <a:picLocks noGrp="1" noChangeAspect="1"/>
          </p:cNvPicPr>
          <p:nvPr>
            <p:ph type="pic" idx="1"/>
          </p:nvPr>
        </p:nvPicPr>
        <p:blipFill rotWithShape="1">
          <a:blip r:embed="rId2" cstate="print">
            <a:extLst>
              <a:ext uri="{28A0092B-C50C-407E-A947-70E740481C1C}">
                <a14:useLocalDpi xmlns:a14="http://schemas.microsoft.com/office/drawing/2010/main" val="0"/>
              </a:ext>
            </a:extLst>
          </a:blip>
          <a:srcRect t="16949" b="23831"/>
          <a:stretch/>
        </p:blipFill>
        <p:spPr/>
      </p:pic>
      <p:sp>
        <p:nvSpPr>
          <p:cNvPr id="4" name="Text Placeholder 3"/>
          <p:cNvSpPr>
            <a:spLocks noGrp="1"/>
          </p:cNvSpPr>
          <p:nvPr>
            <p:ph type="body" sz="half" idx="2"/>
          </p:nvPr>
        </p:nvSpPr>
        <p:spPr/>
        <p:txBody>
          <a:bodyPr/>
          <a:lstStyle/>
          <a:p>
            <a:r>
              <a:rPr lang="en-US" dirty="0"/>
              <a:t>“My dream is to be an interior designer. When I grow up I want to live in a big house with a pool and balcony. I want to go far in life. I want to make my parents proud and I also want to be an amazing dancer. “</a:t>
            </a:r>
          </a:p>
        </p:txBody>
      </p:sp>
    </p:spTree>
    <p:extLst>
      <p:ext uri="{BB962C8B-B14F-4D97-AF65-F5344CB8AC3E}">
        <p14:creationId xmlns:p14="http://schemas.microsoft.com/office/powerpoint/2010/main" val="2606761446"/>
      </p:ext>
    </p:extLst>
  </p:cSld>
  <p:clrMapOvr>
    <a:masterClrMapping/>
  </p:clrMapOvr>
  <p:transition spd="slow" advTm="2150">
    <p:randomBar dir="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Shreya </a:t>
            </a:r>
            <a:r>
              <a:rPr lang="en-US" dirty="0" err="1" smtClean="0"/>
              <a:t>Guha</a:t>
            </a:r>
            <a:endParaRPr lang="en-US" dirty="0"/>
          </a:p>
        </p:txBody>
      </p:sp>
      <p:pic>
        <p:nvPicPr>
          <p:cNvPr id="5" name="Picture Placeholder 4"/>
          <p:cNvPicPr>
            <a:picLocks noGrp="1" noChangeAspect="1"/>
          </p:cNvPicPr>
          <p:nvPr>
            <p:ph type="pic" idx="1"/>
          </p:nvPr>
        </p:nvPicPr>
        <p:blipFill rotWithShape="1">
          <a:blip r:embed="rId2" cstate="print">
            <a:extLst>
              <a:ext uri="{28A0092B-C50C-407E-A947-70E740481C1C}">
                <a14:useLocalDpi xmlns:a14="http://schemas.microsoft.com/office/drawing/2010/main" val="0"/>
              </a:ext>
            </a:extLst>
          </a:blip>
          <a:srcRect t="5931" b="15108"/>
          <a:stretch/>
        </p:blipFill>
        <p:spPr/>
      </p:pic>
      <p:sp>
        <p:nvSpPr>
          <p:cNvPr id="4" name="Text Placeholder 3"/>
          <p:cNvSpPr>
            <a:spLocks noGrp="1"/>
          </p:cNvSpPr>
          <p:nvPr>
            <p:ph type="body" sz="half" idx="2"/>
          </p:nvPr>
        </p:nvSpPr>
        <p:spPr/>
        <p:txBody>
          <a:bodyPr/>
          <a:lstStyle/>
          <a:p>
            <a:r>
              <a:rPr lang="en-US" dirty="0"/>
              <a:t>“follow my passion wildly”</a:t>
            </a:r>
          </a:p>
        </p:txBody>
      </p:sp>
    </p:spTree>
    <p:extLst>
      <p:ext uri="{BB962C8B-B14F-4D97-AF65-F5344CB8AC3E}">
        <p14:creationId xmlns:p14="http://schemas.microsoft.com/office/powerpoint/2010/main" val="1483180176"/>
      </p:ext>
    </p:extLst>
  </p:cSld>
  <p:clrMapOvr>
    <a:masterClrMapping/>
  </p:clrMapOvr>
  <p:transition spd="slow" advTm="2150">
    <p:randomBar dir="ver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Rhea </a:t>
            </a:r>
            <a:r>
              <a:rPr lang="en-US" dirty="0" err="1" smtClean="0"/>
              <a:t>Sadarangani</a:t>
            </a:r>
            <a:endParaRPr lang="en-US" dirty="0"/>
          </a:p>
        </p:txBody>
      </p:sp>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1994" b="35980"/>
          <a:stretch/>
        </p:blipFill>
        <p:spPr/>
      </p:pic>
      <p:sp>
        <p:nvSpPr>
          <p:cNvPr id="4" name="Text Placeholder 3"/>
          <p:cNvSpPr>
            <a:spLocks noGrp="1"/>
          </p:cNvSpPr>
          <p:nvPr>
            <p:ph type="body" sz="half" idx="2"/>
          </p:nvPr>
        </p:nvSpPr>
        <p:spPr/>
        <p:txBody>
          <a:bodyPr/>
          <a:lstStyle/>
          <a:p>
            <a:r>
              <a:rPr lang="en-US" dirty="0"/>
              <a:t>Rhea </a:t>
            </a:r>
            <a:r>
              <a:rPr lang="en-US" dirty="0" err="1"/>
              <a:t>Sadarangani</a:t>
            </a:r>
            <a:r>
              <a:rPr lang="en-US" dirty="0"/>
              <a:t> is an amazing 12 year old young girl who dreams of being her best self at all times. She has many goals and aspirations and wishes to pursue them through working hard and getting into a good college. More than anything she dreams of being a kind, successful woman who will help make this world a better place.</a:t>
            </a:r>
          </a:p>
        </p:txBody>
      </p:sp>
    </p:spTree>
    <p:extLst>
      <p:ext uri="{BB962C8B-B14F-4D97-AF65-F5344CB8AC3E}">
        <p14:creationId xmlns:p14="http://schemas.microsoft.com/office/powerpoint/2010/main" val="974081977"/>
      </p:ext>
    </p:extLst>
  </p:cSld>
  <p:clrMapOvr>
    <a:masterClrMapping/>
  </p:clrMapOvr>
  <p:transition spd="slow" advTm="2150">
    <p:randomBar dir="ver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Surbhi</a:t>
            </a:r>
            <a:r>
              <a:rPr lang="en-US" dirty="0" smtClean="0"/>
              <a:t> </a:t>
            </a:r>
            <a:r>
              <a:rPr lang="en-US" dirty="0" err="1" smtClean="0"/>
              <a:t>Singhal</a:t>
            </a:r>
            <a:endParaRPr lang="en-US" dirty="0"/>
          </a:p>
        </p:txBody>
      </p:sp>
      <p:pic>
        <p:nvPicPr>
          <p:cNvPr id="5" name="Picture Placeholder 4"/>
          <p:cNvPicPr>
            <a:picLocks noGrp="1" noChangeAspect="1"/>
          </p:cNvPicPr>
          <p:nvPr>
            <p:ph type="pic" idx="1"/>
          </p:nvPr>
        </p:nvPicPr>
        <p:blipFill rotWithShape="1">
          <a:blip r:embed="rId2" cstate="print">
            <a:extLst>
              <a:ext uri="{28A0092B-C50C-407E-A947-70E740481C1C}">
                <a14:useLocalDpi xmlns:a14="http://schemas.microsoft.com/office/drawing/2010/main" val="0"/>
              </a:ext>
            </a:extLst>
          </a:blip>
          <a:srcRect l="2396" r="38384"/>
          <a:stretch/>
        </p:blipFill>
        <p:spPr>
          <a:xfrm rot="5400000">
            <a:off x="5832475" y="338138"/>
            <a:ext cx="4873625" cy="6172200"/>
          </a:xfrm>
        </p:spPr>
      </p:pic>
      <p:sp>
        <p:nvSpPr>
          <p:cNvPr id="4" name="Text Placeholder 3"/>
          <p:cNvSpPr>
            <a:spLocks noGrp="1"/>
          </p:cNvSpPr>
          <p:nvPr>
            <p:ph type="body" sz="half" idx="2"/>
          </p:nvPr>
        </p:nvSpPr>
        <p:spPr/>
        <p:txBody>
          <a:bodyPr/>
          <a:lstStyle/>
          <a:p>
            <a:r>
              <a:rPr lang="en-US" dirty="0" err="1"/>
              <a:t>Surbhi</a:t>
            </a:r>
            <a:r>
              <a:rPr lang="en-US" dirty="0"/>
              <a:t> </a:t>
            </a:r>
            <a:r>
              <a:rPr lang="en-US" dirty="0" err="1"/>
              <a:t>Singhal</a:t>
            </a:r>
            <a:r>
              <a:rPr lang="en-US" dirty="0"/>
              <a:t> is an outgoing girl who hopes to one day become a neurosurgeon. She enjoys dancing and playing volleyball. In her free time, </a:t>
            </a:r>
            <a:r>
              <a:rPr lang="en-US" dirty="0" err="1"/>
              <a:t>Surbhi</a:t>
            </a:r>
            <a:r>
              <a:rPr lang="en-US" dirty="0"/>
              <a:t> loves to ride her bike and devours books. In addition, she loves camping and hiking, and would never turn down an opportunity to explore nature!</a:t>
            </a:r>
          </a:p>
        </p:txBody>
      </p:sp>
    </p:spTree>
    <p:extLst>
      <p:ext uri="{BB962C8B-B14F-4D97-AF65-F5344CB8AC3E}">
        <p14:creationId xmlns:p14="http://schemas.microsoft.com/office/powerpoint/2010/main" val="1997984753"/>
      </p:ext>
    </p:extLst>
  </p:cSld>
  <p:clrMapOvr>
    <a:masterClrMapping/>
  </p:clrMapOvr>
  <p:transition spd="slow" advTm="2150">
    <p:randomBar dir="ver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Zaara</a:t>
            </a:r>
            <a:r>
              <a:rPr lang="en-US" dirty="0" smtClean="0"/>
              <a:t> </a:t>
            </a:r>
            <a:r>
              <a:rPr lang="en-US" dirty="0" err="1" smtClean="0"/>
              <a:t>Suhail</a:t>
            </a:r>
            <a:endParaRPr lang="en-US" dirty="0"/>
          </a:p>
        </p:txBody>
      </p:sp>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11770" b="22282"/>
          <a:stretch/>
        </p:blipFill>
        <p:spPr/>
      </p:pic>
      <p:sp>
        <p:nvSpPr>
          <p:cNvPr id="4" name="Text Placeholder 3"/>
          <p:cNvSpPr>
            <a:spLocks noGrp="1"/>
          </p:cNvSpPr>
          <p:nvPr>
            <p:ph type="body" sz="half" idx="2"/>
          </p:nvPr>
        </p:nvSpPr>
        <p:spPr/>
        <p:txBody>
          <a:bodyPr/>
          <a:lstStyle/>
          <a:p>
            <a:r>
              <a:rPr lang="en-US" dirty="0"/>
              <a:t>I have been learning </a:t>
            </a:r>
            <a:r>
              <a:rPr lang="en-US" dirty="0" err="1"/>
              <a:t>Kathak</a:t>
            </a:r>
            <a:r>
              <a:rPr lang="en-US" dirty="0"/>
              <a:t> for almost 7 years. I have continued to dance for so long because dancing puts me in a happy place. I taught myself how to sew when I was little. This made me realize how interested I was in sewing. After that I started making dresses for dolls. I hope this will help me pursue my dream in becoming a popular designer.</a:t>
            </a:r>
          </a:p>
        </p:txBody>
      </p:sp>
    </p:spTree>
    <p:extLst>
      <p:ext uri="{BB962C8B-B14F-4D97-AF65-F5344CB8AC3E}">
        <p14:creationId xmlns:p14="http://schemas.microsoft.com/office/powerpoint/2010/main" val="3071794609"/>
      </p:ext>
    </p:extLst>
  </p:cSld>
  <p:clrMapOvr>
    <a:masterClrMapping/>
  </p:clrMapOvr>
  <p:transition spd="slow" advTm="2150">
    <p:randomBar dir="ver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Zoeya</a:t>
            </a:r>
            <a:r>
              <a:rPr lang="en-US" dirty="0" smtClean="0"/>
              <a:t> </a:t>
            </a:r>
            <a:r>
              <a:rPr lang="en-US" dirty="0" err="1" smtClean="0"/>
              <a:t>Suhail</a:t>
            </a:r>
            <a:endParaRPr lang="en-US" dirty="0"/>
          </a:p>
        </p:txBody>
      </p:sp>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31" t="3892" r="131" b="36018"/>
          <a:stretch/>
        </p:blipFill>
        <p:spPr/>
      </p:pic>
      <p:sp>
        <p:nvSpPr>
          <p:cNvPr id="4" name="Text Placeholder 3"/>
          <p:cNvSpPr>
            <a:spLocks noGrp="1"/>
          </p:cNvSpPr>
          <p:nvPr>
            <p:ph type="body" sz="half" idx="2"/>
          </p:nvPr>
        </p:nvSpPr>
        <p:spPr/>
        <p:txBody>
          <a:bodyPr/>
          <a:lstStyle/>
          <a:p>
            <a:r>
              <a:rPr lang="en-US" dirty="0"/>
              <a:t>My dream is to travel around the world. I have been fascinated by many places around the world. I dream of visiting these places one day. Places in Europe and South America have always intrigued me. Hopefully, one day, I'll have a large collection of souvenirs from around the world.</a:t>
            </a:r>
          </a:p>
        </p:txBody>
      </p:sp>
    </p:spTree>
    <p:extLst>
      <p:ext uri="{BB962C8B-B14F-4D97-AF65-F5344CB8AC3E}">
        <p14:creationId xmlns:p14="http://schemas.microsoft.com/office/powerpoint/2010/main" val="4249976385"/>
      </p:ext>
    </p:extLst>
  </p:cSld>
  <p:clrMapOvr>
    <a:masterClrMapping/>
  </p:clrMapOvr>
  <p:transition spd="slow" advTm="2150">
    <p:randomBar dir="ver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Mugdha</a:t>
            </a:r>
            <a:r>
              <a:rPr lang="en-US" dirty="0" smtClean="0"/>
              <a:t> </a:t>
            </a:r>
            <a:r>
              <a:rPr lang="en-US" dirty="0" err="1" smtClean="0"/>
              <a:t>Wadekar</a:t>
            </a:r>
            <a:endParaRPr lang="en-US" dirty="0"/>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13383" b="13383"/>
          <a:stretch>
            <a:fillRect/>
          </a:stretch>
        </p:blipFill>
        <p:spPr/>
      </p:pic>
      <p:sp>
        <p:nvSpPr>
          <p:cNvPr id="4" name="Text Placeholder 3"/>
          <p:cNvSpPr>
            <a:spLocks noGrp="1"/>
          </p:cNvSpPr>
          <p:nvPr>
            <p:ph type="body" sz="half" idx="2"/>
          </p:nvPr>
        </p:nvSpPr>
        <p:spPr/>
        <p:txBody>
          <a:bodyPr>
            <a:normAutofit fontScale="92500" lnSpcReduction="10000"/>
          </a:bodyPr>
          <a:lstStyle/>
          <a:p>
            <a:r>
              <a:rPr lang="en-US" dirty="0"/>
              <a:t>My dreams and aspirations for my future are to get into a good college, get to work in the field that I am passionate about, and to travel the world and see new and different places. I am not exactly sure what I want to become - maybe a scientist, but I definitely want to do what I love. I want to have a lots of friends as I want to do really fun things with them like go to Europe and see all the amazing places. I will work hard to make my dreams come true.</a:t>
            </a:r>
          </a:p>
        </p:txBody>
      </p:sp>
    </p:spTree>
    <p:extLst>
      <p:ext uri="{BB962C8B-B14F-4D97-AF65-F5344CB8AC3E}">
        <p14:creationId xmlns:p14="http://schemas.microsoft.com/office/powerpoint/2010/main" val="1360742227"/>
      </p:ext>
    </p:extLst>
  </p:cSld>
  <p:clrMapOvr>
    <a:masterClrMapping/>
  </p:clrMapOvr>
  <p:transition spd="slow" advTm="2150">
    <p:randomBar dir="ver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rgbClr val="92278F"/>
                </a:solidFill>
              </a:rPr>
              <a:t>Intermediate</a:t>
            </a:r>
            <a:endParaRPr lang="en-US" dirty="0">
              <a:solidFill>
                <a:srgbClr val="92278F"/>
              </a:solidFill>
            </a:endParaRP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597436743"/>
      </p:ext>
    </p:extLst>
  </p:cSld>
  <p:clrMapOvr>
    <a:masterClrMapping/>
  </p:clrMapOvr>
  <p:transition spd="slow" advTm="2150">
    <p:randomBar dir="ver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Aarna</a:t>
            </a:r>
            <a:r>
              <a:rPr lang="en-US" dirty="0" smtClean="0"/>
              <a:t> Arora</a:t>
            </a:r>
            <a:endParaRPr lang="en-US" dirty="0"/>
          </a:p>
        </p:txBody>
      </p:sp>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4761" b="25401"/>
          <a:stretch/>
        </p:blipFill>
        <p:spPr/>
      </p:pic>
      <p:sp>
        <p:nvSpPr>
          <p:cNvPr id="4" name="Text Placeholder 3"/>
          <p:cNvSpPr>
            <a:spLocks noGrp="1"/>
          </p:cNvSpPr>
          <p:nvPr>
            <p:ph type="body" sz="half" idx="2"/>
          </p:nvPr>
        </p:nvSpPr>
        <p:spPr/>
        <p:txBody>
          <a:bodyPr/>
          <a:lstStyle/>
          <a:p>
            <a:r>
              <a:rPr lang="en-US" dirty="0"/>
              <a:t>My dream is to become a lawyer. I’ve watched so many crime shows and the least acknowledged character is the lawyer but the lawyer is the one that finally brings the victim to justice. That’s what I aspire to do, to help people and bring victims to justice no matter what.</a:t>
            </a:r>
          </a:p>
        </p:txBody>
      </p:sp>
    </p:spTree>
    <p:extLst>
      <p:ext uri="{BB962C8B-B14F-4D97-AF65-F5344CB8AC3E}">
        <p14:creationId xmlns:p14="http://schemas.microsoft.com/office/powerpoint/2010/main" val="1011513160"/>
      </p:ext>
    </p:extLst>
  </p:cSld>
  <p:clrMapOvr>
    <a:masterClrMapping/>
  </p:clrMapOvr>
  <p:transition spd="slow" advTm="2150">
    <p:randomBar dir="ver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Chahat</a:t>
            </a:r>
            <a:r>
              <a:rPr lang="en-US" dirty="0" smtClean="0"/>
              <a:t> Arora</a:t>
            </a:r>
            <a:endParaRPr lang="en-US" dirty="0"/>
          </a:p>
        </p:txBody>
      </p:sp>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8745" b="44911"/>
          <a:stretch/>
        </p:blipFill>
        <p:spPr/>
      </p:pic>
      <p:sp>
        <p:nvSpPr>
          <p:cNvPr id="4" name="Text Placeholder 3"/>
          <p:cNvSpPr>
            <a:spLocks noGrp="1"/>
          </p:cNvSpPr>
          <p:nvPr>
            <p:ph type="body" sz="half" idx="2"/>
          </p:nvPr>
        </p:nvSpPr>
        <p:spPr/>
        <p:txBody>
          <a:bodyPr>
            <a:normAutofit fontScale="92500" lnSpcReduction="20000"/>
          </a:bodyPr>
          <a:lstStyle/>
          <a:p>
            <a:r>
              <a:rPr lang="en-US" dirty="0"/>
              <a:t>Throughout my life, my dreams have continuously changed, at one point it was to be an actress, and at another point it was to be a fairy. Currently one of my dreams is to be a doctor, but who knows, it could change again. However, one dream that has stayed constant through everything is that I want to be able to make my parents proud. My parents have given everything I have ever wanted and more, and all they wish for me is to do the best that I personally can. My dream is to do something that will not only make my parents proud, but also change the world in a positive way</a:t>
            </a:r>
          </a:p>
        </p:txBody>
      </p:sp>
    </p:spTree>
    <p:extLst>
      <p:ext uri="{BB962C8B-B14F-4D97-AF65-F5344CB8AC3E}">
        <p14:creationId xmlns:p14="http://schemas.microsoft.com/office/powerpoint/2010/main" val="335292887"/>
      </p:ext>
    </p:extLst>
  </p:cSld>
  <p:clrMapOvr>
    <a:masterClrMapping/>
  </p:clrMapOvr>
  <p:transition spd="slow" advTm="2150">
    <p:randomBar dir="ver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Ritika</a:t>
            </a:r>
            <a:r>
              <a:rPr lang="en-US" dirty="0" smtClean="0"/>
              <a:t> </a:t>
            </a:r>
            <a:r>
              <a:rPr lang="en-US" dirty="0" err="1" smtClean="0"/>
              <a:t>Brahmadesam</a:t>
            </a:r>
            <a:endParaRPr lang="en-US" dirty="0"/>
          </a:p>
        </p:txBody>
      </p:sp>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2685" b="15461"/>
          <a:stretch/>
        </p:blipFill>
        <p:spPr/>
      </p:pic>
      <p:sp>
        <p:nvSpPr>
          <p:cNvPr id="4" name="Text Placeholder 3"/>
          <p:cNvSpPr>
            <a:spLocks noGrp="1"/>
          </p:cNvSpPr>
          <p:nvPr>
            <p:ph type="body" sz="half" idx="2"/>
          </p:nvPr>
        </p:nvSpPr>
        <p:spPr/>
        <p:txBody>
          <a:bodyPr/>
          <a:lstStyle/>
          <a:p>
            <a:r>
              <a:rPr lang="en-US" dirty="0"/>
              <a:t>My dream is to become a financial analyst on Wall Street. I also want to travel the world and explore art and music in regions all around the world.</a:t>
            </a:r>
          </a:p>
        </p:txBody>
      </p:sp>
    </p:spTree>
    <p:extLst>
      <p:ext uri="{BB962C8B-B14F-4D97-AF65-F5344CB8AC3E}">
        <p14:creationId xmlns:p14="http://schemas.microsoft.com/office/powerpoint/2010/main" val="3760691911"/>
      </p:ext>
    </p:extLst>
  </p:cSld>
  <p:clrMapOvr>
    <a:masterClrMapping/>
  </p:clrMapOvr>
  <p:transition spd="slow" advTm="2150">
    <p:randomBar dir="ver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Sanya</a:t>
            </a:r>
            <a:r>
              <a:rPr lang="en-US" dirty="0" smtClean="0"/>
              <a:t> Chaudhary</a:t>
            </a:r>
            <a:endParaRPr lang="en-US" dirty="0"/>
          </a:p>
        </p:txBody>
      </p:sp>
      <p:sp>
        <p:nvSpPr>
          <p:cNvPr id="4" name="Text Placeholder 3"/>
          <p:cNvSpPr>
            <a:spLocks noGrp="1"/>
          </p:cNvSpPr>
          <p:nvPr>
            <p:ph type="body" sz="half" idx="2"/>
          </p:nvPr>
        </p:nvSpPr>
        <p:spPr/>
        <p:txBody>
          <a:bodyPr/>
          <a:lstStyle/>
          <a:p>
            <a:r>
              <a:rPr lang="en-US" dirty="0"/>
              <a:t>I love animals, especially dogs. They are part of our family and they are also very loyal to us human beings. I get very sad when I see an animal suffering, so I want to help them feel better in any shape or form. This is why I want to be a veterinarian. </a:t>
            </a:r>
          </a:p>
        </p:txBody>
      </p:sp>
      <p:pic>
        <p:nvPicPr>
          <p:cNvPr id="6" name="Picture Placeholder 5"/>
          <p:cNvPicPr>
            <a:picLocks noGrp="1" noChangeAspect="1"/>
          </p:cNvPicPr>
          <p:nvPr>
            <p:ph type="pic" idx="1"/>
          </p:nvPr>
        </p:nvPicPr>
        <p:blipFill>
          <a:blip r:embed="rId2">
            <a:extLst>
              <a:ext uri="{28A0092B-C50C-407E-A947-70E740481C1C}">
                <a14:useLocalDpi xmlns:a14="http://schemas.microsoft.com/office/drawing/2010/main" val="0"/>
              </a:ext>
            </a:extLst>
          </a:blip>
          <a:srcRect t="20390" b="20390"/>
          <a:stretch>
            <a:fillRect/>
          </a:stretch>
        </p:blipFill>
        <p:spPr/>
      </p:pic>
    </p:spTree>
    <p:extLst>
      <p:ext uri="{BB962C8B-B14F-4D97-AF65-F5344CB8AC3E}">
        <p14:creationId xmlns:p14="http://schemas.microsoft.com/office/powerpoint/2010/main" val="1609834539"/>
      </p:ext>
    </p:extLst>
  </p:cSld>
  <p:clrMapOvr>
    <a:masterClrMapping/>
  </p:clrMapOvr>
  <p:transition spd="slow" advTm="2150">
    <p:randomBar dir="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Kaushali Devi Varshney</a:t>
            </a:r>
            <a:endParaRPr lang="en-US" dirty="0"/>
          </a:p>
        </p:txBody>
      </p:sp>
      <p:pic>
        <p:nvPicPr>
          <p:cNvPr id="5" name="Picture Placeholder 4"/>
          <p:cNvPicPr>
            <a:picLocks noGrp="1" noChangeAspect="1"/>
          </p:cNvPicPr>
          <p:nvPr>
            <p:ph type="pic" idx="1"/>
          </p:nvPr>
        </p:nvPicPr>
        <p:blipFill rotWithShape="1">
          <a:blip r:embed="rId2" cstate="print">
            <a:extLst>
              <a:ext uri="{28A0092B-C50C-407E-A947-70E740481C1C}">
                <a14:useLocalDpi xmlns:a14="http://schemas.microsoft.com/office/drawing/2010/main" val="0"/>
              </a:ext>
            </a:extLst>
          </a:blip>
          <a:srcRect l="-131" t="10164" r="131" b="30616"/>
          <a:stretch/>
        </p:blipFill>
        <p:spPr/>
      </p:pic>
      <p:sp>
        <p:nvSpPr>
          <p:cNvPr id="4" name="Text Placeholder 3"/>
          <p:cNvSpPr>
            <a:spLocks noGrp="1"/>
          </p:cNvSpPr>
          <p:nvPr>
            <p:ph type="body" sz="half" idx="2"/>
          </p:nvPr>
        </p:nvSpPr>
        <p:spPr/>
        <p:txBody>
          <a:bodyPr/>
          <a:lstStyle/>
          <a:p>
            <a:r>
              <a:rPr lang="en-US" dirty="0"/>
              <a:t>I dream of being a dancer and doctor, both at the same time.</a:t>
            </a:r>
          </a:p>
        </p:txBody>
      </p:sp>
    </p:spTree>
    <p:extLst>
      <p:ext uri="{BB962C8B-B14F-4D97-AF65-F5344CB8AC3E}">
        <p14:creationId xmlns:p14="http://schemas.microsoft.com/office/powerpoint/2010/main" val="4063789971"/>
      </p:ext>
    </p:extLst>
  </p:cSld>
  <p:clrMapOvr>
    <a:masterClrMapping/>
  </p:clrMapOvr>
  <p:transition spd="slow" advTm="2150">
    <p:randomBar dir="ver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Anvi</a:t>
            </a:r>
            <a:r>
              <a:rPr lang="en-US" dirty="0" smtClean="0"/>
              <a:t> </a:t>
            </a:r>
            <a:r>
              <a:rPr lang="en-US" dirty="0" err="1" smtClean="0"/>
              <a:t>Datta</a:t>
            </a:r>
            <a:endParaRPr lang="en-US" dirty="0"/>
          </a:p>
        </p:txBody>
      </p:sp>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31" t="9047" r="131" b="45119"/>
          <a:stretch/>
        </p:blipFill>
        <p:spPr/>
      </p:pic>
      <p:sp>
        <p:nvSpPr>
          <p:cNvPr id="4" name="Text Placeholder 3"/>
          <p:cNvSpPr>
            <a:spLocks noGrp="1"/>
          </p:cNvSpPr>
          <p:nvPr>
            <p:ph type="body" sz="half" idx="2"/>
          </p:nvPr>
        </p:nvSpPr>
        <p:spPr/>
        <p:txBody>
          <a:bodyPr>
            <a:normAutofit lnSpcReduction="10000"/>
          </a:bodyPr>
          <a:lstStyle/>
          <a:p>
            <a:r>
              <a:rPr lang="en-US" dirty="0"/>
              <a:t>My dream has changed multiple times in my life. To become a teacher, one that works with the less fortunate, a doctor, etc. What’s common with all of those? Helping people. My dream has always been to do well in life so I can help people. I work hard everyday at school and </a:t>
            </a:r>
            <a:r>
              <a:rPr lang="en-US" dirty="0" err="1"/>
              <a:t>extracurriculars</a:t>
            </a:r>
            <a:r>
              <a:rPr lang="en-US" dirty="0"/>
              <a:t> so I succeed in life and fulfil my dream of helping children, the less fortunate, the sick, and more! </a:t>
            </a:r>
          </a:p>
        </p:txBody>
      </p:sp>
    </p:spTree>
    <p:extLst>
      <p:ext uri="{BB962C8B-B14F-4D97-AF65-F5344CB8AC3E}">
        <p14:creationId xmlns:p14="http://schemas.microsoft.com/office/powerpoint/2010/main" val="394505850"/>
      </p:ext>
    </p:extLst>
  </p:cSld>
  <p:clrMapOvr>
    <a:masterClrMapping/>
  </p:clrMapOvr>
  <p:transition spd="slow" advTm="2150">
    <p:randomBar dir="ver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Veerika</a:t>
            </a:r>
            <a:r>
              <a:rPr lang="en-US" dirty="0" smtClean="0"/>
              <a:t> </a:t>
            </a:r>
            <a:r>
              <a:rPr lang="en-US" dirty="0" err="1" smtClean="0"/>
              <a:t>Dube</a:t>
            </a:r>
            <a:endParaRPr lang="en-US" dirty="0"/>
          </a:p>
        </p:txBody>
      </p:sp>
      <p:pic>
        <p:nvPicPr>
          <p:cNvPr id="6" name="Picture Placeholder 5"/>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5375" t="-131" r="25405" b="131"/>
          <a:stretch/>
        </p:blipFill>
        <p:spPr>
          <a:xfrm rot="5400000">
            <a:off x="5832475" y="338138"/>
            <a:ext cx="4873625" cy="6172200"/>
          </a:xfrm>
        </p:spPr>
      </p:pic>
      <p:sp>
        <p:nvSpPr>
          <p:cNvPr id="4" name="Text Placeholder 3"/>
          <p:cNvSpPr>
            <a:spLocks noGrp="1"/>
          </p:cNvSpPr>
          <p:nvPr>
            <p:ph type="body" sz="half" idx="2"/>
          </p:nvPr>
        </p:nvSpPr>
        <p:spPr/>
        <p:txBody>
          <a:bodyPr/>
          <a:lstStyle/>
          <a:p>
            <a:r>
              <a:rPr lang="en-US" dirty="0"/>
              <a:t>I have a dream to be a successful lawyer, and work in supreme court. Also I would like to pursue </a:t>
            </a:r>
            <a:r>
              <a:rPr lang="en-US" dirty="0" err="1"/>
              <a:t>Kathak</a:t>
            </a:r>
            <a:r>
              <a:rPr lang="en-US" dirty="0"/>
              <a:t> and teach it because it is enjoyable and I am able to find my inner self through dance. I am able to connect with my roots through </a:t>
            </a:r>
            <a:r>
              <a:rPr lang="en-US" dirty="0" err="1"/>
              <a:t>kathak</a:t>
            </a:r>
            <a:r>
              <a:rPr lang="en-US" dirty="0"/>
              <a:t>.</a:t>
            </a:r>
          </a:p>
        </p:txBody>
      </p:sp>
    </p:spTree>
    <p:extLst>
      <p:ext uri="{BB962C8B-B14F-4D97-AF65-F5344CB8AC3E}">
        <p14:creationId xmlns:p14="http://schemas.microsoft.com/office/powerpoint/2010/main" val="351320379"/>
      </p:ext>
    </p:extLst>
  </p:cSld>
  <p:clrMapOvr>
    <a:masterClrMapping/>
  </p:clrMapOvr>
  <p:transition spd="slow" advTm="2150">
    <p:randomBar dir="ver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Supriya</a:t>
            </a:r>
            <a:r>
              <a:rPr lang="en-US" dirty="0" smtClean="0"/>
              <a:t> Ghosh</a:t>
            </a:r>
            <a:endParaRPr lang="en-US" dirty="0"/>
          </a:p>
        </p:txBody>
      </p:sp>
      <p:pic>
        <p:nvPicPr>
          <p:cNvPr id="6" name="Picture Placeholder 5"/>
          <p:cNvPicPr>
            <a:picLocks noGrp="1" noChangeAspect="1"/>
          </p:cNvPicPr>
          <p:nvPr>
            <p:ph type="pic" idx="1"/>
          </p:nvPr>
        </p:nvPicPr>
        <p:blipFill rotWithShape="1">
          <a:blip r:embed="rId2" cstate="print">
            <a:extLst>
              <a:ext uri="{28A0092B-C50C-407E-A947-70E740481C1C}">
                <a14:useLocalDpi xmlns:a14="http://schemas.microsoft.com/office/drawing/2010/main" val="0"/>
              </a:ext>
            </a:extLst>
          </a:blip>
          <a:srcRect l="-262" t="811" r="262" b="49577"/>
          <a:stretch/>
        </p:blipFill>
        <p:spPr/>
      </p:pic>
      <p:sp>
        <p:nvSpPr>
          <p:cNvPr id="4" name="Text Placeholder 3"/>
          <p:cNvSpPr>
            <a:spLocks noGrp="1"/>
          </p:cNvSpPr>
          <p:nvPr>
            <p:ph type="body" sz="half" idx="2"/>
          </p:nvPr>
        </p:nvSpPr>
        <p:spPr/>
        <p:txBody>
          <a:bodyPr/>
          <a:lstStyle/>
          <a:p>
            <a:r>
              <a:rPr lang="en-US" dirty="0"/>
              <a:t>My name is </a:t>
            </a:r>
            <a:r>
              <a:rPr lang="en-US" dirty="0" err="1"/>
              <a:t>Supriya</a:t>
            </a:r>
            <a:r>
              <a:rPr lang="en-US" dirty="0"/>
              <a:t> Ghosh. My dream is to help people to the best of my ability. I dream of becoming a pediatrician one day to help children and take care of them. It will make me happy providing medical care to children, adolescents, and young adults. I want to be able to prevent and treat illnesses that children are prone to get.</a:t>
            </a:r>
          </a:p>
        </p:txBody>
      </p:sp>
    </p:spTree>
    <p:extLst>
      <p:ext uri="{BB962C8B-B14F-4D97-AF65-F5344CB8AC3E}">
        <p14:creationId xmlns:p14="http://schemas.microsoft.com/office/powerpoint/2010/main" val="2603258621"/>
      </p:ext>
    </p:extLst>
  </p:cSld>
  <p:clrMapOvr>
    <a:masterClrMapping/>
  </p:clrMapOvr>
  <p:transition spd="slow" advTm="2150">
    <p:randomBar dir="ver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Sana </a:t>
            </a:r>
            <a:r>
              <a:rPr lang="en-US" dirty="0" err="1" smtClean="0"/>
              <a:t>Parija</a:t>
            </a:r>
            <a:endParaRPr lang="en-US" dirty="0"/>
          </a:p>
        </p:txBody>
      </p:sp>
      <p:pic>
        <p:nvPicPr>
          <p:cNvPr id="5" name="Picture Placeholder 4"/>
          <p:cNvPicPr>
            <a:picLocks noGrp="1" noChangeAspect="1"/>
          </p:cNvPicPr>
          <p:nvPr>
            <p:ph type="pic" idx="1"/>
          </p:nvPr>
        </p:nvPicPr>
        <p:blipFill rotWithShape="1">
          <a:blip r:embed="rId2" cstate="print">
            <a:extLst>
              <a:ext uri="{28A0092B-C50C-407E-A947-70E740481C1C}">
                <a14:useLocalDpi xmlns:a14="http://schemas.microsoft.com/office/drawing/2010/main" val="0"/>
              </a:ext>
            </a:extLst>
          </a:blip>
          <a:srcRect l="-262" t="10164" r="262" b="30616"/>
          <a:stretch/>
        </p:blipFill>
        <p:spPr/>
      </p:pic>
      <p:sp>
        <p:nvSpPr>
          <p:cNvPr id="4" name="Text Placeholder 3"/>
          <p:cNvSpPr>
            <a:spLocks noGrp="1"/>
          </p:cNvSpPr>
          <p:nvPr>
            <p:ph type="body" sz="half" idx="2"/>
          </p:nvPr>
        </p:nvSpPr>
        <p:spPr/>
        <p:txBody>
          <a:bodyPr/>
          <a:lstStyle/>
          <a:p>
            <a:r>
              <a:rPr lang="en-US" dirty="0"/>
              <a:t>Simply, I want to live happily and of my own volition. Regardless of how I get there, I hope to find my way to a place where I can look at my life and recognize that this place is where I want to be.</a:t>
            </a:r>
          </a:p>
        </p:txBody>
      </p:sp>
    </p:spTree>
    <p:extLst>
      <p:ext uri="{BB962C8B-B14F-4D97-AF65-F5344CB8AC3E}">
        <p14:creationId xmlns:p14="http://schemas.microsoft.com/office/powerpoint/2010/main" val="1830151718"/>
      </p:ext>
    </p:extLst>
  </p:cSld>
  <p:clrMapOvr>
    <a:masterClrMapping/>
  </p:clrMapOvr>
  <p:transition spd="slow" advTm="2150">
    <p:randomBar dir="ver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Moneesha</a:t>
            </a:r>
            <a:r>
              <a:rPr lang="en-US" dirty="0" smtClean="0"/>
              <a:t> Syed</a:t>
            </a:r>
            <a:endParaRPr lang="en-US" dirty="0"/>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27803" b="27803"/>
          <a:stretch>
            <a:fillRect/>
          </a:stretch>
        </p:blipFill>
        <p:spPr/>
      </p:pic>
      <p:sp>
        <p:nvSpPr>
          <p:cNvPr id="4" name="Text Placeholder 3"/>
          <p:cNvSpPr>
            <a:spLocks noGrp="1"/>
          </p:cNvSpPr>
          <p:nvPr>
            <p:ph type="body" sz="half" idx="2"/>
          </p:nvPr>
        </p:nvSpPr>
        <p:spPr/>
        <p:txBody>
          <a:bodyPr/>
          <a:lstStyle/>
          <a:p>
            <a:r>
              <a:rPr lang="en-US" dirty="0"/>
              <a:t>My dream has always been to help people. Growing up around my moms job has influenced me to think about how to help others. Equality has always been something important to me and now </a:t>
            </a:r>
            <a:r>
              <a:rPr lang="en-US" dirty="0" err="1"/>
              <a:t>i’m</a:t>
            </a:r>
            <a:r>
              <a:rPr lang="en-US" dirty="0"/>
              <a:t> able to dance for a cause that I strongly believe in is truly amazing. Empowering women and people of color is crucial in our community.</a:t>
            </a:r>
          </a:p>
        </p:txBody>
      </p:sp>
    </p:spTree>
    <p:extLst>
      <p:ext uri="{BB962C8B-B14F-4D97-AF65-F5344CB8AC3E}">
        <p14:creationId xmlns:p14="http://schemas.microsoft.com/office/powerpoint/2010/main" val="157344704"/>
      </p:ext>
    </p:extLst>
  </p:cSld>
  <p:clrMapOvr>
    <a:masterClrMapping/>
  </p:clrMapOvr>
  <p:transition spd="slow" advTm="2150">
    <p:randomBar dir="ver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rgbClr val="92278F"/>
                </a:solidFill>
              </a:rPr>
              <a:t>Seniors</a:t>
            </a:r>
            <a:endParaRPr lang="en-US" dirty="0">
              <a:solidFill>
                <a:srgbClr val="92278F"/>
              </a:solidFill>
            </a:endParaRP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420946491"/>
      </p:ext>
    </p:extLst>
  </p:cSld>
  <p:clrMapOvr>
    <a:masterClrMapping/>
  </p:clrMapOvr>
  <p:transition spd="slow" advTm="2150">
    <p:randomBar dir="ver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Ananya</a:t>
            </a:r>
            <a:r>
              <a:rPr lang="en-US" dirty="0" smtClean="0"/>
              <a:t> </a:t>
            </a:r>
            <a:r>
              <a:rPr lang="en-US" dirty="0" smtClean="0"/>
              <a:t>Chatterjee</a:t>
            </a:r>
            <a:endParaRPr lang="en-US" dirty="0"/>
          </a:p>
        </p:txBody>
      </p:sp>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7364" b="33488"/>
          <a:stretch/>
        </p:blipFill>
        <p:spPr/>
      </p:pic>
      <p:sp>
        <p:nvSpPr>
          <p:cNvPr id="4" name="Text Placeholder 3"/>
          <p:cNvSpPr>
            <a:spLocks noGrp="1"/>
          </p:cNvSpPr>
          <p:nvPr>
            <p:ph type="body" sz="half" idx="2"/>
          </p:nvPr>
        </p:nvSpPr>
        <p:spPr/>
        <p:txBody>
          <a:bodyPr>
            <a:normAutofit lnSpcReduction="10000"/>
          </a:bodyPr>
          <a:lstStyle/>
          <a:p>
            <a:r>
              <a:rPr lang="en-US" dirty="0"/>
              <a:t>My dream is to pursue my passions for dance and science while giving back to my community. I would like to develop a dance therapy program to combat neurodegenerative diseases such as Alzheimer’s disease. Additionally I dream of living my life to the fullest, traveling the world eager for new adventures and cherishing my time with my family and friends. </a:t>
            </a:r>
          </a:p>
        </p:txBody>
      </p:sp>
    </p:spTree>
    <p:extLst>
      <p:ext uri="{BB962C8B-B14F-4D97-AF65-F5344CB8AC3E}">
        <p14:creationId xmlns:p14="http://schemas.microsoft.com/office/powerpoint/2010/main" val="2992169318"/>
      </p:ext>
    </p:extLst>
  </p:cSld>
  <p:clrMapOvr>
    <a:masterClrMapping/>
  </p:clrMapOvr>
  <p:transition spd="slow" advTm="2150">
    <p:randomBar dir="ver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Rhea Ghosh</a:t>
            </a:r>
            <a:endParaRPr lang="en-US" dirty="0"/>
          </a:p>
        </p:txBody>
      </p:sp>
      <p:sp>
        <p:nvSpPr>
          <p:cNvPr id="4" name="Text Placeholder 3"/>
          <p:cNvSpPr>
            <a:spLocks noGrp="1"/>
          </p:cNvSpPr>
          <p:nvPr>
            <p:ph type="body" sz="half" idx="2"/>
          </p:nvPr>
        </p:nvSpPr>
        <p:spPr/>
        <p:txBody>
          <a:bodyPr/>
          <a:lstStyle/>
          <a:p>
            <a:r>
              <a:rPr lang="en-US" dirty="0"/>
              <a:t>I am a rising sophomore at Quinnipiac University majoring in International Business. </a:t>
            </a:r>
            <a:r>
              <a:rPr lang="en-US" dirty="0" err="1"/>
              <a:t>Ive</a:t>
            </a:r>
            <a:r>
              <a:rPr lang="en-US" dirty="0"/>
              <a:t> been dancing with </a:t>
            </a:r>
            <a:r>
              <a:rPr lang="en-US" dirty="0" err="1"/>
              <a:t>Anindita</a:t>
            </a:r>
            <a:r>
              <a:rPr lang="en-US" dirty="0"/>
              <a:t> </a:t>
            </a:r>
            <a:r>
              <a:rPr lang="en-US" dirty="0" err="1"/>
              <a:t>Mashi</a:t>
            </a:r>
            <a:r>
              <a:rPr lang="en-US" dirty="0"/>
              <a:t> since a very young age and always found myself through dance. My dream is to travel the world and experience new cultures and through that help those who are in need.</a:t>
            </a:r>
          </a:p>
          <a:p>
            <a:endParaRPr lang="en-US" dirty="0"/>
          </a:p>
        </p:txBody>
      </p:sp>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10170" b="23770"/>
          <a:stretch/>
        </p:blipFill>
        <p:spPr/>
      </p:pic>
    </p:spTree>
    <p:extLst>
      <p:ext uri="{BB962C8B-B14F-4D97-AF65-F5344CB8AC3E}">
        <p14:creationId xmlns:p14="http://schemas.microsoft.com/office/powerpoint/2010/main" val="4202300691"/>
      </p:ext>
    </p:extLst>
  </p:cSld>
  <p:clrMapOvr>
    <a:masterClrMapping/>
  </p:clrMapOvr>
  <p:transition spd="slow" advTm="2150">
    <p:randomBar dir="ver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Smriti</a:t>
            </a:r>
            <a:r>
              <a:rPr lang="en-US" dirty="0" smtClean="0"/>
              <a:t> </a:t>
            </a:r>
            <a:r>
              <a:rPr lang="en-US" dirty="0" err="1" smtClean="0"/>
              <a:t>Karwa</a:t>
            </a:r>
            <a:endParaRPr lang="en-US" dirty="0"/>
          </a:p>
        </p:txBody>
      </p:sp>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31" t="45087" r="131" b="2209"/>
          <a:stretch/>
        </p:blipFill>
        <p:spPr/>
      </p:pic>
      <p:sp>
        <p:nvSpPr>
          <p:cNvPr id="4" name="Text Placeholder 3"/>
          <p:cNvSpPr>
            <a:spLocks noGrp="1"/>
          </p:cNvSpPr>
          <p:nvPr>
            <p:ph type="body" sz="half" idx="2"/>
          </p:nvPr>
        </p:nvSpPr>
        <p:spPr/>
        <p:txBody>
          <a:bodyPr/>
          <a:lstStyle/>
          <a:p>
            <a:r>
              <a:rPr lang="en-US" dirty="0"/>
              <a:t>My dream is to use my voice to empower others and to spread knowledge, care, and love to others around me.</a:t>
            </a:r>
          </a:p>
        </p:txBody>
      </p:sp>
    </p:spTree>
    <p:extLst>
      <p:ext uri="{BB962C8B-B14F-4D97-AF65-F5344CB8AC3E}">
        <p14:creationId xmlns:p14="http://schemas.microsoft.com/office/powerpoint/2010/main" val="1839980475"/>
      </p:ext>
    </p:extLst>
  </p:cSld>
  <p:clrMapOvr>
    <a:masterClrMapping/>
  </p:clrMapOvr>
  <p:transition spd="slow" advTm="2150">
    <p:randomBar dir="ver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Sonali</a:t>
            </a:r>
            <a:r>
              <a:rPr lang="en-US" dirty="0" smtClean="0"/>
              <a:t> Sharma</a:t>
            </a:r>
            <a:endParaRPr lang="en-US" dirty="0"/>
          </a:p>
        </p:txBody>
      </p:sp>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6587" b="14453"/>
          <a:stretch/>
        </p:blipFill>
        <p:spPr>
          <a:xfrm>
            <a:off x="5191280" y="995363"/>
            <a:ext cx="6172200" cy="4873625"/>
          </a:xfrm>
        </p:spPr>
      </p:pic>
      <p:sp>
        <p:nvSpPr>
          <p:cNvPr id="4" name="Text Placeholder 3"/>
          <p:cNvSpPr>
            <a:spLocks noGrp="1"/>
          </p:cNvSpPr>
          <p:nvPr>
            <p:ph type="body" sz="half" idx="2"/>
          </p:nvPr>
        </p:nvSpPr>
        <p:spPr/>
        <p:txBody>
          <a:bodyPr>
            <a:normAutofit fontScale="92500"/>
          </a:bodyPr>
          <a:lstStyle/>
          <a:p>
            <a:r>
              <a:rPr lang="en-US" dirty="0"/>
              <a:t>I am a rising sophomore at NYU studying Biology, and I hope to become a surgeon in the future. As </a:t>
            </a:r>
            <a:r>
              <a:rPr lang="en-US" dirty="0" err="1"/>
              <a:t>Saswati</a:t>
            </a:r>
            <a:r>
              <a:rPr lang="en-US" dirty="0"/>
              <a:t> </a:t>
            </a:r>
            <a:r>
              <a:rPr lang="en-US" dirty="0" err="1"/>
              <a:t>Didi</a:t>
            </a:r>
            <a:r>
              <a:rPr lang="en-US" dirty="0"/>
              <a:t> and </a:t>
            </a:r>
            <a:r>
              <a:rPr lang="en-US" dirty="0" err="1"/>
              <a:t>Maharajji</a:t>
            </a:r>
            <a:r>
              <a:rPr lang="en-US" dirty="0"/>
              <a:t> always say, no one can ever learn everything about </a:t>
            </a:r>
            <a:r>
              <a:rPr lang="en-US" dirty="0" err="1"/>
              <a:t>Kathak</a:t>
            </a:r>
            <a:r>
              <a:rPr lang="en-US" dirty="0"/>
              <a:t>, no matter how long they study it for. So, in the future, I hope that I will be able to sustain not only a professional career of helping others, but to also continue embracing my passion for </a:t>
            </a:r>
            <a:r>
              <a:rPr lang="en-US" dirty="0" err="1"/>
              <a:t>Kathak</a:t>
            </a:r>
            <a:r>
              <a:rPr lang="en-US" dirty="0"/>
              <a:t> as a dance student. </a:t>
            </a:r>
            <a:br>
              <a:rPr lang="en-US" dirty="0"/>
            </a:br>
            <a:endParaRPr lang="en-US" dirty="0"/>
          </a:p>
        </p:txBody>
      </p:sp>
    </p:spTree>
    <p:extLst>
      <p:ext uri="{BB962C8B-B14F-4D97-AF65-F5344CB8AC3E}">
        <p14:creationId xmlns:p14="http://schemas.microsoft.com/office/powerpoint/2010/main" val="486139828"/>
      </p:ext>
    </p:extLst>
  </p:cSld>
  <p:clrMapOvr>
    <a:masterClrMapping/>
  </p:clrMapOvr>
  <p:transition spd="slow" advTm="2150">
    <p:randomBar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Ribhu Raj Varshney</a:t>
            </a:r>
            <a:endParaRPr lang="en-US" dirty="0"/>
          </a:p>
        </p:txBody>
      </p:sp>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23930" b="16850"/>
          <a:stretch/>
        </p:blipFill>
        <p:spPr/>
      </p:pic>
      <p:sp>
        <p:nvSpPr>
          <p:cNvPr id="4" name="Text Placeholder 3"/>
          <p:cNvSpPr>
            <a:spLocks noGrp="1"/>
          </p:cNvSpPr>
          <p:nvPr>
            <p:ph type="body" sz="half" idx="2"/>
          </p:nvPr>
        </p:nvSpPr>
        <p:spPr/>
        <p:txBody>
          <a:bodyPr/>
          <a:lstStyle/>
          <a:p>
            <a:r>
              <a:rPr lang="en-US" dirty="0"/>
              <a:t>I dream of blasting off and being an astronaut.</a:t>
            </a:r>
          </a:p>
        </p:txBody>
      </p:sp>
    </p:spTree>
    <p:extLst>
      <p:ext uri="{BB962C8B-B14F-4D97-AF65-F5344CB8AC3E}">
        <p14:creationId xmlns:p14="http://schemas.microsoft.com/office/powerpoint/2010/main" val="2904663867"/>
      </p:ext>
    </p:extLst>
  </p:cSld>
  <p:clrMapOvr>
    <a:masterClrMapping/>
  </p:clrMapOvr>
  <p:transition spd="slow" advTm="2150">
    <p:randomBar dir="ver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Joya Syed</a:t>
            </a:r>
            <a:endParaRPr lang="en-US" dirty="0"/>
          </a:p>
        </p:txBody>
      </p:sp>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31" t="16894" r="131" b="38712"/>
          <a:stretch/>
        </p:blipFill>
        <p:spPr/>
      </p:pic>
      <p:sp>
        <p:nvSpPr>
          <p:cNvPr id="4" name="Text Placeholder 3"/>
          <p:cNvSpPr>
            <a:spLocks noGrp="1"/>
          </p:cNvSpPr>
          <p:nvPr>
            <p:ph type="body" sz="half" idx="2"/>
          </p:nvPr>
        </p:nvSpPr>
        <p:spPr/>
        <p:txBody>
          <a:bodyPr/>
          <a:lstStyle/>
          <a:p>
            <a:r>
              <a:rPr lang="en-US" dirty="0"/>
              <a:t>My dream is to mine the potential of our cultural heritage to give hope especially to people in depths of despair. After graduation, I will be pursuing human rights activism to promote gender equity, end racial and religious discrimination and empower women through creativity in dance. </a:t>
            </a:r>
            <a:br>
              <a:rPr lang="en-US" dirty="0"/>
            </a:br>
            <a:endParaRPr lang="en-US" dirty="0"/>
          </a:p>
        </p:txBody>
      </p:sp>
    </p:spTree>
    <p:extLst>
      <p:ext uri="{BB962C8B-B14F-4D97-AF65-F5344CB8AC3E}">
        <p14:creationId xmlns:p14="http://schemas.microsoft.com/office/powerpoint/2010/main" val="966891821"/>
      </p:ext>
    </p:extLst>
  </p:cSld>
  <p:clrMapOvr>
    <a:masterClrMapping/>
  </p:clrMapOvr>
  <p:transition spd="slow" advTm="2150">
    <p:randomBar dir="vert"/>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rgbClr val="92278F"/>
                </a:solidFill>
              </a:rPr>
              <a:t>Creative</a:t>
            </a:r>
            <a:endParaRPr lang="en-US" dirty="0">
              <a:solidFill>
                <a:srgbClr val="92278F"/>
              </a:solidFill>
            </a:endParaRP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52814166"/>
      </p:ext>
    </p:extLst>
  </p:cSld>
  <p:clrMapOvr>
    <a:masterClrMapping/>
  </p:clrMapOvr>
  <p:transition spd="slow" advTm="2150">
    <p:randomBar dir="vert"/>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Bhavani</a:t>
            </a:r>
            <a:r>
              <a:rPr lang="en-US" dirty="0" smtClean="0"/>
              <a:t> Arvind</a:t>
            </a:r>
            <a:endParaRPr lang="en-US" dirty="0"/>
          </a:p>
        </p:txBody>
      </p:sp>
      <p:pic>
        <p:nvPicPr>
          <p:cNvPr id="5" name="Picture Placeholder 4"/>
          <p:cNvPicPr>
            <a:picLocks noGrp="1" noChangeAspect="1"/>
          </p:cNvPicPr>
          <p:nvPr>
            <p:ph type="pic" idx="1"/>
          </p:nvPr>
        </p:nvPicPr>
        <p:blipFill rotWithShape="1">
          <a:blip r:embed="rId2" cstate="print">
            <a:extLst>
              <a:ext uri="{28A0092B-C50C-407E-A947-70E740481C1C}">
                <a14:useLocalDpi xmlns:a14="http://schemas.microsoft.com/office/drawing/2010/main" val="0"/>
              </a:ext>
            </a:extLst>
          </a:blip>
          <a:srcRect l="8276" t="-341" r="23374" b="341"/>
          <a:stretch/>
        </p:blipFill>
        <p:spPr/>
      </p:pic>
      <p:sp>
        <p:nvSpPr>
          <p:cNvPr id="4" name="Text Placeholder 3"/>
          <p:cNvSpPr>
            <a:spLocks noGrp="1"/>
          </p:cNvSpPr>
          <p:nvPr>
            <p:ph type="body" sz="half" idx="2"/>
          </p:nvPr>
        </p:nvSpPr>
        <p:spPr/>
        <p:txBody>
          <a:bodyPr/>
          <a:lstStyle/>
          <a:p>
            <a:r>
              <a:rPr lang="en-US" dirty="0"/>
              <a:t>To be more humble amongst friends and family and try to build up others before myself; To Motivate, To Encourage, To include, To aid children/Adults with different abilities to think beyond their condition and help achieve their dreams. To experiment with asymmetric designs to try to achieve visual balance without symmetry.</a:t>
            </a:r>
          </a:p>
        </p:txBody>
      </p:sp>
    </p:spTree>
    <p:extLst>
      <p:ext uri="{BB962C8B-B14F-4D97-AF65-F5344CB8AC3E}">
        <p14:creationId xmlns:p14="http://schemas.microsoft.com/office/powerpoint/2010/main" val="865841134"/>
      </p:ext>
    </p:extLst>
  </p:cSld>
  <p:clrMapOvr>
    <a:masterClrMapping/>
  </p:clrMapOvr>
  <p:transition spd="slow" advTm="2150">
    <p:randomBar dir="vert"/>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Anu</a:t>
            </a:r>
            <a:r>
              <a:rPr lang="en-US" dirty="0" smtClean="0"/>
              <a:t> </a:t>
            </a:r>
            <a:r>
              <a:rPr lang="en-US" dirty="0" err="1" smtClean="0"/>
              <a:t>Bhambri</a:t>
            </a:r>
            <a:endParaRPr lang="en-US" dirty="0"/>
          </a:p>
        </p:txBody>
      </p:sp>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262" t="32" r="-262" b="20382"/>
          <a:stretch/>
        </p:blipFill>
        <p:spPr/>
      </p:pic>
      <p:sp>
        <p:nvSpPr>
          <p:cNvPr id="4" name="Text Placeholder 3"/>
          <p:cNvSpPr>
            <a:spLocks noGrp="1"/>
          </p:cNvSpPr>
          <p:nvPr>
            <p:ph type="body" sz="half" idx="2"/>
          </p:nvPr>
        </p:nvSpPr>
        <p:spPr/>
        <p:txBody>
          <a:bodyPr/>
          <a:lstStyle/>
          <a:p>
            <a:r>
              <a:rPr lang="en-US" dirty="0" smtClean="0"/>
              <a:t>I dream to explore my artistic and creative side and create magic. Dancing keeps me relaxed, happy, is a great source of joy and brings good health. I want to be so good at it that it flows smoothly, and I feel proud of myself to achieve that level .</a:t>
            </a:r>
            <a:endParaRPr lang="en-US" dirty="0"/>
          </a:p>
        </p:txBody>
      </p:sp>
    </p:spTree>
    <p:extLst>
      <p:ext uri="{BB962C8B-B14F-4D97-AF65-F5344CB8AC3E}">
        <p14:creationId xmlns:p14="http://schemas.microsoft.com/office/powerpoint/2010/main" val="3677484914"/>
      </p:ext>
    </p:extLst>
  </p:cSld>
  <p:clrMapOvr>
    <a:masterClrMapping/>
  </p:clrMapOvr>
  <p:transition spd="slow" advTm="2150">
    <p:randomBar dir="vert"/>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Monika Bhatt</a:t>
            </a:r>
            <a:endParaRPr lang="en-US" dirty="0"/>
          </a:p>
        </p:txBody>
      </p:sp>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262" t="18828" r="262" b="39278"/>
          <a:stretch/>
        </p:blipFill>
        <p:spPr/>
      </p:pic>
      <p:sp>
        <p:nvSpPr>
          <p:cNvPr id="4" name="Text Placeholder 3"/>
          <p:cNvSpPr>
            <a:spLocks noGrp="1"/>
          </p:cNvSpPr>
          <p:nvPr>
            <p:ph type="body" sz="half" idx="2"/>
          </p:nvPr>
        </p:nvSpPr>
        <p:spPr/>
        <p:txBody>
          <a:bodyPr/>
          <a:lstStyle/>
          <a:p>
            <a:r>
              <a:rPr lang="en-US" dirty="0"/>
              <a:t>I am living a dream life in fearlessly pursuing my passions and supporting causes I believe in!</a:t>
            </a:r>
          </a:p>
        </p:txBody>
      </p:sp>
    </p:spTree>
    <p:extLst>
      <p:ext uri="{BB962C8B-B14F-4D97-AF65-F5344CB8AC3E}">
        <p14:creationId xmlns:p14="http://schemas.microsoft.com/office/powerpoint/2010/main" val="323745147"/>
      </p:ext>
    </p:extLst>
  </p:cSld>
  <p:clrMapOvr>
    <a:masterClrMapping/>
  </p:clrMapOvr>
  <p:transition spd="slow" advTm="2150">
    <p:randomBar dir="vert"/>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Seema Chopra</a:t>
            </a:r>
            <a:endParaRPr lang="en-US" dirty="0"/>
          </a:p>
        </p:txBody>
      </p:sp>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262" t="19476" r="262" b="44058"/>
          <a:stretch/>
        </p:blipFill>
        <p:spPr/>
      </p:pic>
      <p:sp>
        <p:nvSpPr>
          <p:cNvPr id="4" name="Text Placeholder 3"/>
          <p:cNvSpPr>
            <a:spLocks noGrp="1"/>
          </p:cNvSpPr>
          <p:nvPr>
            <p:ph type="body" sz="half" idx="2"/>
          </p:nvPr>
        </p:nvSpPr>
        <p:spPr/>
        <p:txBody>
          <a:bodyPr/>
          <a:lstStyle/>
          <a:p>
            <a:r>
              <a:rPr lang="en-US" dirty="0"/>
              <a:t>Growing up the only Dream I had was to become a cabin crew and I achieved my dreams . So Believe in yourself and go after your dreams!</a:t>
            </a:r>
            <a:br>
              <a:rPr lang="en-US" dirty="0"/>
            </a:br>
            <a:endParaRPr lang="en-US" dirty="0"/>
          </a:p>
        </p:txBody>
      </p:sp>
    </p:spTree>
    <p:extLst>
      <p:ext uri="{BB962C8B-B14F-4D97-AF65-F5344CB8AC3E}">
        <p14:creationId xmlns:p14="http://schemas.microsoft.com/office/powerpoint/2010/main" val="144184641"/>
      </p:ext>
    </p:extLst>
  </p:cSld>
  <p:clrMapOvr>
    <a:masterClrMapping/>
  </p:clrMapOvr>
  <p:transition spd="slow" advTm="2150">
    <p:randomBar dir="vert"/>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Nandini</a:t>
            </a:r>
            <a:r>
              <a:rPr lang="en-US" dirty="0" smtClean="0"/>
              <a:t> </a:t>
            </a:r>
            <a:r>
              <a:rPr lang="en-US" dirty="0" err="1" smtClean="0"/>
              <a:t>Guha</a:t>
            </a:r>
            <a:endParaRPr lang="en-US" dirty="0"/>
          </a:p>
        </p:txBody>
      </p:sp>
      <p:pic>
        <p:nvPicPr>
          <p:cNvPr id="5" name="Picture Placeholder 4"/>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l="8059" r="8059"/>
          <a:stretch>
            <a:fillRect/>
          </a:stretch>
        </p:blipFill>
        <p:spPr/>
      </p:pic>
      <p:sp>
        <p:nvSpPr>
          <p:cNvPr id="4" name="Text Placeholder 3"/>
          <p:cNvSpPr>
            <a:spLocks noGrp="1"/>
          </p:cNvSpPr>
          <p:nvPr>
            <p:ph type="body" sz="half" idx="2"/>
          </p:nvPr>
        </p:nvSpPr>
        <p:spPr/>
        <p:txBody>
          <a:bodyPr/>
          <a:lstStyle/>
          <a:p>
            <a:r>
              <a:rPr lang="en-US" dirty="0"/>
              <a:t>“logical mind, passionate heart and smile on lips”</a:t>
            </a:r>
          </a:p>
        </p:txBody>
      </p:sp>
    </p:spTree>
    <p:extLst>
      <p:ext uri="{BB962C8B-B14F-4D97-AF65-F5344CB8AC3E}">
        <p14:creationId xmlns:p14="http://schemas.microsoft.com/office/powerpoint/2010/main" val="314895175"/>
      </p:ext>
    </p:extLst>
  </p:cSld>
  <p:clrMapOvr>
    <a:masterClrMapping/>
  </p:clrMapOvr>
  <p:transition spd="slow" advTm="2150">
    <p:randomBar dir="vert"/>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Supriya</a:t>
            </a:r>
            <a:r>
              <a:rPr lang="en-US" dirty="0" smtClean="0"/>
              <a:t> Jain Gupta</a:t>
            </a:r>
            <a:endParaRPr lang="en-US" dirty="0"/>
          </a:p>
        </p:txBody>
      </p:sp>
      <p:pic>
        <p:nvPicPr>
          <p:cNvPr id="5" name="Picture Placeholder 4"/>
          <p:cNvPicPr>
            <a:picLocks noGrp="1" noChangeAspect="1"/>
          </p:cNvPicPr>
          <p:nvPr>
            <p:ph type="pic" idx="1"/>
          </p:nvPr>
        </p:nvPicPr>
        <p:blipFill rotWithShape="1">
          <a:blip r:embed="rId2" cstate="print">
            <a:extLst>
              <a:ext uri="{28A0092B-C50C-407E-A947-70E740481C1C}">
                <a14:useLocalDpi xmlns:a14="http://schemas.microsoft.com/office/drawing/2010/main" val="0"/>
              </a:ext>
            </a:extLst>
          </a:blip>
          <a:srcRect l="131" t="14112" r="-131" b="37440"/>
          <a:stretch/>
        </p:blipFill>
        <p:spPr/>
      </p:pic>
      <p:sp>
        <p:nvSpPr>
          <p:cNvPr id="4" name="Text Placeholder 3"/>
          <p:cNvSpPr>
            <a:spLocks noGrp="1"/>
          </p:cNvSpPr>
          <p:nvPr>
            <p:ph type="body" sz="half" idx="2"/>
          </p:nvPr>
        </p:nvSpPr>
        <p:spPr/>
        <p:txBody>
          <a:bodyPr>
            <a:normAutofit fontScale="92500" lnSpcReduction="10000"/>
          </a:bodyPr>
          <a:lstStyle/>
          <a:p>
            <a:r>
              <a:rPr lang="en-US" dirty="0"/>
              <a:t>Never losing my free spirit and positive energy. Not having any regrets in life. My kids always being emotionally strong, happy and healthy. Making meaningful contributions in Pediatric Cardiology. Traveling the world with my family. My paintings displayed in Art galleries. Learning </a:t>
            </a:r>
            <a:r>
              <a:rPr lang="en-US" dirty="0" err="1"/>
              <a:t>Kathak</a:t>
            </a:r>
            <a:r>
              <a:rPr lang="en-US" dirty="0"/>
              <a:t> seriously. Starting a Children’s theater. Making documentaries. Fostering lasting friendships/relationships. Growing old gracefully with my husband.</a:t>
            </a:r>
          </a:p>
        </p:txBody>
      </p:sp>
    </p:spTree>
    <p:extLst>
      <p:ext uri="{BB962C8B-B14F-4D97-AF65-F5344CB8AC3E}">
        <p14:creationId xmlns:p14="http://schemas.microsoft.com/office/powerpoint/2010/main" val="1585504114"/>
      </p:ext>
    </p:extLst>
  </p:cSld>
  <p:clrMapOvr>
    <a:masterClrMapping/>
  </p:clrMapOvr>
  <p:transition spd="slow" advTm="2150">
    <p:randomBar dir="vert"/>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Shweta Pradhan</a:t>
            </a:r>
            <a:endParaRPr lang="en-US" dirty="0"/>
          </a:p>
        </p:txBody>
      </p:sp>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24225" b="16556"/>
          <a:stretch/>
        </p:blipFill>
        <p:spPr/>
      </p:pic>
      <p:sp>
        <p:nvSpPr>
          <p:cNvPr id="4" name="Text Placeholder 3"/>
          <p:cNvSpPr>
            <a:spLocks noGrp="1"/>
          </p:cNvSpPr>
          <p:nvPr>
            <p:ph type="body" sz="half" idx="2"/>
          </p:nvPr>
        </p:nvSpPr>
        <p:spPr/>
        <p:txBody>
          <a:bodyPr>
            <a:normAutofit fontScale="92500" lnSpcReduction="10000"/>
          </a:bodyPr>
          <a:lstStyle/>
          <a:p>
            <a:r>
              <a:rPr lang="en-US" dirty="0"/>
              <a:t>Dream-At this time I think of achieving all the hobbies which I always had and wanted to pursue but couldn't due to a very hectic engineering student. I have taken up learning </a:t>
            </a:r>
            <a:r>
              <a:rPr lang="en-US" dirty="0" err="1"/>
              <a:t>Kathak</a:t>
            </a:r>
            <a:r>
              <a:rPr lang="en-US" dirty="0"/>
              <a:t> dance which I always wanted to learn . I am very lucky to have </a:t>
            </a:r>
            <a:r>
              <a:rPr lang="en-US" dirty="0" err="1"/>
              <a:t>Anindita</a:t>
            </a:r>
            <a:r>
              <a:rPr lang="en-US" dirty="0"/>
              <a:t> as a teacher who is so passionate about teaching. Of course hitting the lottery and retiring ( very early) on a beach front is also one of them:) As they </a:t>
            </a:r>
            <a:r>
              <a:rPr lang="en-US" dirty="0" err="1"/>
              <a:t>say,Never</a:t>
            </a:r>
            <a:r>
              <a:rPr lang="en-US" dirty="0"/>
              <a:t> stop dreaming -for those who do most dream most .</a:t>
            </a:r>
          </a:p>
        </p:txBody>
      </p:sp>
    </p:spTree>
    <p:extLst>
      <p:ext uri="{BB962C8B-B14F-4D97-AF65-F5344CB8AC3E}">
        <p14:creationId xmlns:p14="http://schemas.microsoft.com/office/powerpoint/2010/main" val="3170814436"/>
      </p:ext>
    </p:extLst>
  </p:cSld>
  <p:clrMapOvr>
    <a:masterClrMapping/>
  </p:clrMapOvr>
  <p:transition spd="slow" advTm="2150">
    <p:randomBar dir="vert"/>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Suchitra</a:t>
            </a:r>
            <a:r>
              <a:rPr lang="en-US" dirty="0" smtClean="0"/>
              <a:t> Joshi</a:t>
            </a:r>
            <a:endParaRPr lang="en-US" dirty="0"/>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l="3498" r="3498"/>
          <a:stretch>
            <a:fillRect/>
          </a:stretch>
        </p:blipFill>
        <p:spPr/>
      </p:pic>
      <p:sp>
        <p:nvSpPr>
          <p:cNvPr id="4" name="Text Placeholder 3"/>
          <p:cNvSpPr>
            <a:spLocks noGrp="1"/>
          </p:cNvSpPr>
          <p:nvPr>
            <p:ph type="body" sz="half" idx="2"/>
          </p:nvPr>
        </p:nvSpPr>
        <p:spPr/>
        <p:txBody>
          <a:bodyPr/>
          <a:lstStyle/>
          <a:p>
            <a:r>
              <a:rPr lang="en-US" dirty="0"/>
              <a:t>I dream to travel the world and enjoy every nook and corner of this wonderful gift God has given us. The memories you create are indelible and people you meet on your journey are joy forever. </a:t>
            </a:r>
            <a:br>
              <a:rPr lang="en-US" dirty="0"/>
            </a:br>
            <a:r>
              <a:rPr lang="en-US" dirty="0"/>
              <a:t/>
            </a:r>
            <a:br>
              <a:rPr lang="en-US" dirty="0"/>
            </a:br>
            <a:endParaRPr lang="en-US" dirty="0"/>
          </a:p>
        </p:txBody>
      </p:sp>
    </p:spTree>
    <p:extLst>
      <p:ext uri="{BB962C8B-B14F-4D97-AF65-F5344CB8AC3E}">
        <p14:creationId xmlns:p14="http://schemas.microsoft.com/office/powerpoint/2010/main" val="691667964"/>
      </p:ext>
    </p:extLst>
  </p:cSld>
  <p:clrMapOvr>
    <a:masterClrMapping/>
  </p:clrMapOvr>
  <p:transition spd="slow" advTm="2150">
    <p:randomBar dir="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rgbClr val="92278F"/>
                </a:solidFill>
              </a:rPr>
              <a:t>Chrysalis</a:t>
            </a:r>
            <a:endParaRPr lang="en-US" dirty="0">
              <a:solidFill>
                <a:srgbClr val="92278F"/>
              </a:solidFill>
            </a:endParaRP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00996863"/>
      </p:ext>
    </p:extLst>
  </p:cSld>
  <p:clrMapOvr>
    <a:masterClrMapping/>
  </p:clrMapOvr>
  <p:transition spd="slow" advTm="2150">
    <p:randomBar dir="ver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Sushma</a:t>
            </a:r>
            <a:r>
              <a:rPr lang="en-US" dirty="0" smtClean="0"/>
              <a:t> </a:t>
            </a:r>
            <a:r>
              <a:rPr lang="en-US" dirty="0" err="1" smtClean="0"/>
              <a:t>Khatke</a:t>
            </a:r>
            <a:endParaRPr lang="en-US" dirty="0"/>
          </a:p>
        </p:txBody>
      </p:sp>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99" r="21139"/>
          <a:stretch/>
        </p:blipFill>
        <p:spPr>
          <a:xfrm rot="5400000">
            <a:off x="5832475" y="338138"/>
            <a:ext cx="4873625" cy="6172200"/>
          </a:xfrm>
        </p:spPr>
      </p:pic>
      <p:sp>
        <p:nvSpPr>
          <p:cNvPr id="4" name="Text Placeholder 3"/>
          <p:cNvSpPr>
            <a:spLocks noGrp="1"/>
          </p:cNvSpPr>
          <p:nvPr>
            <p:ph type="body" sz="half" idx="2"/>
          </p:nvPr>
        </p:nvSpPr>
        <p:spPr/>
        <p:txBody>
          <a:bodyPr/>
          <a:lstStyle/>
          <a:p>
            <a:r>
              <a:rPr lang="en-US" dirty="0"/>
              <a:t>Live in a peaceful gun-free world.</a:t>
            </a:r>
          </a:p>
        </p:txBody>
      </p:sp>
    </p:spTree>
    <p:extLst>
      <p:ext uri="{BB962C8B-B14F-4D97-AF65-F5344CB8AC3E}">
        <p14:creationId xmlns:p14="http://schemas.microsoft.com/office/powerpoint/2010/main" val="2563925781"/>
      </p:ext>
    </p:extLst>
  </p:cSld>
  <p:clrMapOvr>
    <a:masterClrMapping/>
  </p:clrMapOvr>
  <p:transition spd="slow" advTm="2150">
    <p:randomBar dir="vert"/>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Kashmira</a:t>
            </a:r>
            <a:r>
              <a:rPr lang="en-US" dirty="0" smtClean="0"/>
              <a:t> </a:t>
            </a:r>
            <a:r>
              <a:rPr lang="en-US" dirty="0" err="1" smtClean="0"/>
              <a:t>Kuchibhatla</a:t>
            </a:r>
            <a:endParaRPr lang="en-US" dirty="0"/>
          </a:p>
        </p:txBody>
      </p:sp>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5542" b="35238"/>
          <a:stretch/>
        </p:blipFill>
        <p:spPr/>
      </p:pic>
      <p:sp>
        <p:nvSpPr>
          <p:cNvPr id="4" name="Text Placeholder 3"/>
          <p:cNvSpPr>
            <a:spLocks noGrp="1"/>
          </p:cNvSpPr>
          <p:nvPr>
            <p:ph type="body" sz="half" idx="2"/>
          </p:nvPr>
        </p:nvSpPr>
        <p:spPr/>
        <p:txBody>
          <a:bodyPr/>
          <a:lstStyle/>
          <a:p>
            <a:r>
              <a:rPr lang="en-US" dirty="0"/>
              <a:t>I dream of a world devoid of bitterness and hardship. I also dream of being able to touch someone's life such as to make a profound difference.</a:t>
            </a:r>
            <a:br>
              <a:rPr lang="en-US" dirty="0"/>
            </a:br>
            <a:endParaRPr lang="en-US" dirty="0"/>
          </a:p>
        </p:txBody>
      </p:sp>
    </p:spTree>
    <p:extLst>
      <p:ext uri="{BB962C8B-B14F-4D97-AF65-F5344CB8AC3E}">
        <p14:creationId xmlns:p14="http://schemas.microsoft.com/office/powerpoint/2010/main" val="1443952090"/>
      </p:ext>
    </p:extLst>
  </p:cSld>
  <p:clrMapOvr>
    <a:masterClrMapping/>
  </p:clrMapOvr>
  <p:transition spd="slow" advTm="2150">
    <p:randomBar dir="vert"/>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Vidhya</a:t>
            </a:r>
            <a:r>
              <a:rPr lang="en-US" dirty="0" smtClean="0"/>
              <a:t> Naidu</a:t>
            </a:r>
            <a:endParaRPr lang="en-US" dirty="0"/>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l="2166" r="2166"/>
          <a:stretch>
            <a:fillRect/>
          </a:stretch>
        </p:blipFill>
        <p:spPr/>
      </p:pic>
      <p:sp>
        <p:nvSpPr>
          <p:cNvPr id="4" name="Text Placeholder 3"/>
          <p:cNvSpPr>
            <a:spLocks noGrp="1"/>
          </p:cNvSpPr>
          <p:nvPr>
            <p:ph type="body" sz="half" idx="2"/>
          </p:nvPr>
        </p:nvSpPr>
        <p:spPr/>
        <p:txBody>
          <a:bodyPr/>
          <a:lstStyle/>
          <a:p>
            <a:r>
              <a:rPr lang="en-US" dirty="0"/>
              <a:t>To smile and leave a smile, to travel and be enlightened, to inspire and be inspired, to be alive and let live, to care and be cared, to dream and make dreams come true, at the end of it all, leave beautiful memories to be cherished by all.</a:t>
            </a:r>
          </a:p>
        </p:txBody>
      </p:sp>
    </p:spTree>
    <p:extLst>
      <p:ext uri="{BB962C8B-B14F-4D97-AF65-F5344CB8AC3E}">
        <p14:creationId xmlns:p14="http://schemas.microsoft.com/office/powerpoint/2010/main" val="1788037102"/>
      </p:ext>
    </p:extLst>
  </p:cSld>
  <p:clrMapOvr>
    <a:masterClrMapping/>
  </p:clrMapOvr>
  <p:transition spd="slow" advTm="2150">
    <p:randomBar dir="vert"/>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Siva </a:t>
            </a:r>
            <a:r>
              <a:rPr lang="en-US" dirty="0" err="1" smtClean="0"/>
              <a:t>Rasagnya</a:t>
            </a:r>
            <a:r>
              <a:rPr lang="en-US" dirty="0" smtClean="0"/>
              <a:t> </a:t>
            </a:r>
            <a:r>
              <a:rPr lang="en-US" dirty="0" err="1"/>
              <a:t>Peddapalli</a:t>
            </a:r>
            <a:endParaRPr lang="en-US" dirty="0"/>
          </a:p>
        </p:txBody>
      </p:sp>
      <p:pic>
        <p:nvPicPr>
          <p:cNvPr id="5" name="Picture Placeholder 4"/>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l="525" r="525"/>
          <a:stretch>
            <a:fillRect/>
          </a:stretch>
        </p:blipFill>
        <p:spPr/>
      </p:pic>
      <p:sp>
        <p:nvSpPr>
          <p:cNvPr id="4" name="Text Placeholder 3"/>
          <p:cNvSpPr>
            <a:spLocks noGrp="1"/>
          </p:cNvSpPr>
          <p:nvPr>
            <p:ph type="body" sz="half" idx="2"/>
          </p:nvPr>
        </p:nvSpPr>
        <p:spPr/>
        <p:txBody>
          <a:bodyPr/>
          <a:lstStyle/>
          <a:p>
            <a:r>
              <a:rPr lang="en-US" dirty="0"/>
              <a:t>SAVE PLANET Only after the last tree has been cut down, only after the last river has been poisoned. Only after the last fish has been caught, only then will we find that money cannot be eaten. Consume less. Share better. My dream is to be an Environmental Activist</a:t>
            </a:r>
          </a:p>
        </p:txBody>
      </p:sp>
    </p:spTree>
    <p:extLst>
      <p:ext uri="{BB962C8B-B14F-4D97-AF65-F5344CB8AC3E}">
        <p14:creationId xmlns:p14="http://schemas.microsoft.com/office/powerpoint/2010/main" val="1498504581"/>
      </p:ext>
    </p:extLst>
  </p:cSld>
  <p:clrMapOvr>
    <a:masterClrMapping/>
  </p:clrMapOvr>
  <p:transition spd="slow" advTm="2150">
    <p:randomBar dir="vert"/>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Ridhima</a:t>
            </a:r>
            <a:r>
              <a:rPr lang="en-US" dirty="0" smtClean="0"/>
              <a:t> Garg </a:t>
            </a:r>
            <a:r>
              <a:rPr lang="en-US" dirty="0" err="1" smtClean="0"/>
              <a:t>Saxena</a:t>
            </a:r>
            <a:endParaRPr lang="en-US" dirty="0"/>
          </a:p>
        </p:txBody>
      </p:sp>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31" t="10526" r="-131" b="24894"/>
          <a:stretch/>
        </p:blipFill>
        <p:spPr/>
      </p:pic>
      <p:sp>
        <p:nvSpPr>
          <p:cNvPr id="4" name="Text Placeholder 3"/>
          <p:cNvSpPr>
            <a:spLocks noGrp="1"/>
          </p:cNvSpPr>
          <p:nvPr>
            <p:ph type="body" sz="half" idx="2"/>
          </p:nvPr>
        </p:nvSpPr>
        <p:spPr/>
        <p:txBody>
          <a:bodyPr>
            <a:normAutofit lnSpcReduction="10000"/>
          </a:bodyPr>
          <a:lstStyle/>
          <a:p>
            <a:r>
              <a:rPr lang="en-US" dirty="0"/>
              <a:t>The desire to pursue my passions and being able to live the life to its fullest had always been my dream. As they say the journey of life is filled with surprises, I found some of my dreams now connected to others. These are shared dreams which I have added on and one of them is to learn the Creative dance art forms. This to me is a way of expressing myself and attaining inner happiness.</a:t>
            </a:r>
          </a:p>
        </p:txBody>
      </p:sp>
    </p:spTree>
    <p:extLst>
      <p:ext uri="{BB962C8B-B14F-4D97-AF65-F5344CB8AC3E}">
        <p14:creationId xmlns:p14="http://schemas.microsoft.com/office/powerpoint/2010/main" val="1501645362"/>
      </p:ext>
    </p:extLst>
  </p:cSld>
  <p:clrMapOvr>
    <a:masterClrMapping/>
  </p:clrMapOvr>
  <p:transition spd="slow" advTm="2150">
    <p:randomBar dir="vert"/>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Mala Srinivasan</a:t>
            </a:r>
            <a:endParaRPr lang="en-US" dirty="0"/>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l="19249" r="19249"/>
          <a:stretch>
            <a:fillRect/>
          </a:stretch>
        </p:blipFill>
        <p:spPr/>
      </p:pic>
      <p:sp>
        <p:nvSpPr>
          <p:cNvPr id="4" name="Text Placeholder 3"/>
          <p:cNvSpPr>
            <a:spLocks noGrp="1"/>
          </p:cNvSpPr>
          <p:nvPr>
            <p:ph type="body" sz="half" idx="2"/>
          </p:nvPr>
        </p:nvSpPr>
        <p:spPr/>
        <p:txBody>
          <a:bodyPr/>
          <a:lstStyle/>
          <a:p>
            <a:r>
              <a:rPr lang="en-US" dirty="0"/>
              <a:t>Only when you drink from the river of silence shall you indeed sing. And when you have reached the mountain top, then you shall begin to climb. And when the earth shall claim your limbs, then shall you truly dance. </a:t>
            </a:r>
            <a:br>
              <a:rPr lang="en-US" dirty="0"/>
            </a:br>
            <a:r>
              <a:rPr lang="en-US" dirty="0"/>
              <a:t>Khalil Gibran</a:t>
            </a:r>
          </a:p>
        </p:txBody>
      </p:sp>
    </p:spTree>
    <p:extLst>
      <p:ext uri="{BB962C8B-B14F-4D97-AF65-F5344CB8AC3E}">
        <p14:creationId xmlns:p14="http://schemas.microsoft.com/office/powerpoint/2010/main" val="822813762"/>
      </p:ext>
    </p:extLst>
  </p:cSld>
  <p:clrMapOvr>
    <a:masterClrMapping/>
  </p:clrMapOvr>
  <p:transition spd="slow" advTm="2150">
    <p:randomBar dir="vert"/>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Vaishali</a:t>
            </a:r>
            <a:r>
              <a:rPr lang="en-US" dirty="0" smtClean="0"/>
              <a:t> </a:t>
            </a:r>
            <a:r>
              <a:rPr lang="en-US" dirty="0" err="1" smtClean="0"/>
              <a:t>Thiruvengadam</a:t>
            </a:r>
            <a:endParaRPr lang="en-US" dirty="0"/>
          </a:p>
        </p:txBody>
      </p:sp>
      <p:pic>
        <p:nvPicPr>
          <p:cNvPr id="5" name="Picture Placeholder 4"/>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l="20339" r="20339"/>
          <a:stretch>
            <a:fillRect/>
          </a:stretch>
        </p:blipFill>
        <p:spPr>
          <a:xfrm rot="5400000">
            <a:off x="5832475" y="338138"/>
            <a:ext cx="4873625" cy="6172200"/>
          </a:xfrm>
        </p:spPr>
      </p:pic>
      <p:sp>
        <p:nvSpPr>
          <p:cNvPr id="4" name="Text Placeholder 3"/>
          <p:cNvSpPr>
            <a:spLocks noGrp="1"/>
          </p:cNvSpPr>
          <p:nvPr>
            <p:ph type="body" sz="half" idx="2"/>
          </p:nvPr>
        </p:nvSpPr>
        <p:spPr/>
        <p:txBody>
          <a:bodyPr/>
          <a:lstStyle/>
          <a:p>
            <a:r>
              <a:rPr lang="en-US" dirty="0"/>
              <a:t>"More than dreams, want to fulfill my bucket list in this life time, like to travel around the world, want to experience skydiving, bungee jumping, roller skating and many more adventures. More than all want to be a student all the time, to be curious and keep learning.”</a:t>
            </a:r>
            <a:br>
              <a:rPr lang="en-US" dirty="0"/>
            </a:br>
            <a:endParaRPr lang="en-US" dirty="0"/>
          </a:p>
        </p:txBody>
      </p:sp>
    </p:spTree>
    <p:extLst>
      <p:ext uri="{BB962C8B-B14F-4D97-AF65-F5344CB8AC3E}">
        <p14:creationId xmlns:p14="http://schemas.microsoft.com/office/powerpoint/2010/main" val="2720441769"/>
      </p:ext>
    </p:extLst>
  </p:cSld>
  <p:clrMapOvr>
    <a:masterClrMapping/>
  </p:clrMapOvr>
  <p:transition spd="slow" advTm="2150">
    <p:randomBar dir="vert"/>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Sonia Varshney</a:t>
            </a:r>
            <a:endParaRPr lang="en-US" dirty="0"/>
          </a:p>
        </p:txBody>
      </p:sp>
      <p:sp>
        <p:nvSpPr>
          <p:cNvPr id="4" name="Text Placeholder 3"/>
          <p:cNvSpPr>
            <a:spLocks noGrp="1"/>
          </p:cNvSpPr>
          <p:nvPr>
            <p:ph type="body" sz="half" idx="2"/>
          </p:nvPr>
        </p:nvSpPr>
        <p:spPr/>
        <p:txBody>
          <a:bodyPr/>
          <a:lstStyle/>
          <a:p>
            <a:r>
              <a:rPr lang="en-US" dirty="0"/>
              <a:t>I dream of finding myself in a state of fulfilment.</a:t>
            </a:r>
          </a:p>
        </p:txBody>
      </p:sp>
      <p:pic>
        <p:nvPicPr>
          <p:cNvPr id="5" name="Picture Placeholder 4"/>
          <p:cNvPicPr>
            <a:picLocks noGrp="1" noChangeAspect="1"/>
          </p:cNvPicPr>
          <p:nvPr>
            <p:ph type="pic" idx="1"/>
          </p:nvPr>
        </p:nvPicPr>
        <p:blipFill rotWithShape="1">
          <a:blip r:embed="rId2" cstate="print">
            <a:extLst>
              <a:ext uri="{28A0092B-C50C-407E-A947-70E740481C1C}">
                <a14:useLocalDpi xmlns:a14="http://schemas.microsoft.com/office/drawing/2010/main" val="0"/>
              </a:ext>
            </a:extLst>
          </a:blip>
          <a:srcRect t="17244" b="23536"/>
          <a:stretch/>
        </p:blipFill>
        <p:spPr/>
      </p:pic>
    </p:spTree>
    <p:extLst>
      <p:ext uri="{BB962C8B-B14F-4D97-AF65-F5344CB8AC3E}">
        <p14:creationId xmlns:p14="http://schemas.microsoft.com/office/powerpoint/2010/main" val="1256525411"/>
      </p:ext>
    </p:extLst>
  </p:cSld>
  <p:clrMapOvr>
    <a:masterClrMapping/>
  </p:clrMapOvr>
  <p:transition spd="slow" advTm="2150">
    <p:randomBar dir="vert"/>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Jasna</a:t>
            </a:r>
            <a:r>
              <a:rPr lang="en-US" dirty="0" smtClean="0"/>
              <a:t> </a:t>
            </a:r>
            <a:r>
              <a:rPr lang="en-US" dirty="0" err="1" smtClean="0"/>
              <a:t>Vattoth</a:t>
            </a:r>
            <a:endParaRPr lang="en-US" dirty="0"/>
          </a:p>
        </p:txBody>
      </p:sp>
      <p:pic>
        <p:nvPicPr>
          <p:cNvPr id="5" name="Picture Placeholder 4"/>
          <p:cNvPicPr>
            <a:picLocks noGrp="1" noChangeAspect="1"/>
          </p:cNvPicPr>
          <p:nvPr>
            <p:ph type="pic" idx="1"/>
          </p:nvPr>
        </p:nvPicPr>
        <p:blipFill rotWithShape="1">
          <a:blip r:embed="rId2" cstate="print">
            <a:extLst>
              <a:ext uri="{28A0092B-C50C-407E-A947-70E740481C1C}">
                <a14:useLocalDpi xmlns:a14="http://schemas.microsoft.com/office/drawing/2010/main" val="0"/>
              </a:ext>
            </a:extLst>
          </a:blip>
          <a:srcRect l="-262" t="7138" r="262" b="28668"/>
          <a:stretch/>
        </p:blipFill>
        <p:spPr/>
      </p:pic>
      <p:sp>
        <p:nvSpPr>
          <p:cNvPr id="4" name="Text Placeholder 3"/>
          <p:cNvSpPr>
            <a:spLocks noGrp="1"/>
          </p:cNvSpPr>
          <p:nvPr>
            <p:ph type="body" sz="half" idx="2"/>
          </p:nvPr>
        </p:nvSpPr>
        <p:spPr/>
        <p:txBody>
          <a:bodyPr/>
          <a:lstStyle/>
          <a:p>
            <a:r>
              <a:rPr lang="en-US" dirty="0"/>
              <a:t>CPA by profession, mom of twin girls, wife, daughter and a sister, I started my venture "Threads New York" in 2018. </a:t>
            </a:r>
            <a:r>
              <a:rPr lang="en-US" dirty="0" err="1"/>
              <a:t>Anindita</a:t>
            </a:r>
            <a:r>
              <a:rPr lang="en-US" dirty="0"/>
              <a:t> reignited my passion for dance and helped me make some great friends for life. I dream of a life filled with friends, family, love , peace, music and dance. </a:t>
            </a:r>
            <a:br>
              <a:rPr lang="en-US" dirty="0"/>
            </a:br>
            <a:endParaRPr lang="en-US" dirty="0"/>
          </a:p>
        </p:txBody>
      </p:sp>
    </p:spTree>
    <p:extLst>
      <p:ext uri="{BB962C8B-B14F-4D97-AF65-F5344CB8AC3E}">
        <p14:creationId xmlns:p14="http://schemas.microsoft.com/office/powerpoint/2010/main" val="19241508"/>
      </p:ext>
    </p:extLst>
  </p:cSld>
  <p:clrMapOvr>
    <a:masterClrMapping/>
  </p:clrMapOvr>
  <p:transition spd="slow" advTm="2150">
    <p:randomBar dir="vert"/>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Reecha</a:t>
            </a:r>
            <a:r>
              <a:rPr lang="en-US" dirty="0" smtClean="0"/>
              <a:t> </a:t>
            </a:r>
            <a:r>
              <a:rPr lang="en-US" dirty="0" err="1" smtClean="0"/>
              <a:t>Wadhwa</a:t>
            </a:r>
            <a:endParaRPr lang="en-US" dirty="0"/>
          </a:p>
        </p:txBody>
      </p:sp>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2067" b="29869"/>
          <a:stretch/>
        </p:blipFill>
        <p:spPr/>
      </p:pic>
      <p:sp>
        <p:nvSpPr>
          <p:cNvPr id="4" name="Text Placeholder 3"/>
          <p:cNvSpPr>
            <a:spLocks noGrp="1"/>
          </p:cNvSpPr>
          <p:nvPr>
            <p:ph type="body" sz="half" idx="2"/>
          </p:nvPr>
        </p:nvSpPr>
        <p:spPr/>
        <p:txBody>
          <a:bodyPr/>
          <a:lstStyle/>
          <a:p>
            <a:r>
              <a:rPr lang="en-US" dirty="0"/>
              <a:t>"I have a dream - to empower and inspire all women about "Self-care". Making healthy choices of diet, exercise, meditation, simply "being" and genuine connection with community. One woman at a time."</a:t>
            </a:r>
          </a:p>
        </p:txBody>
      </p:sp>
    </p:spTree>
    <p:extLst>
      <p:ext uri="{BB962C8B-B14F-4D97-AF65-F5344CB8AC3E}">
        <p14:creationId xmlns:p14="http://schemas.microsoft.com/office/powerpoint/2010/main" val="665802602"/>
      </p:ext>
    </p:extLst>
  </p:cSld>
  <p:clrMapOvr>
    <a:masterClrMapping/>
  </p:clrMapOvr>
  <p:transition spd="slow" advTm="2150">
    <p:randomBar dir="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Ananya</a:t>
            </a:r>
            <a:endParaRPr lang="en-US" dirty="0"/>
          </a:p>
        </p:txBody>
      </p:sp>
      <p:pic>
        <p:nvPicPr>
          <p:cNvPr id="5" name="Picture Placeholder 4"/>
          <p:cNvPicPr>
            <a:picLocks noGrp="1" noChangeAspect="1"/>
          </p:cNvPicPr>
          <p:nvPr>
            <p:ph type="pic" idx="1"/>
          </p:nvPr>
        </p:nvPicPr>
        <p:blipFill rotWithShape="1">
          <a:blip r:embed="rId2" cstate="print">
            <a:extLst>
              <a:ext uri="{28A0092B-C50C-407E-A947-70E740481C1C}">
                <a14:useLocalDpi xmlns:a14="http://schemas.microsoft.com/office/drawing/2010/main" val="0"/>
              </a:ext>
            </a:extLst>
          </a:blip>
          <a:srcRect t="3871" b="36909"/>
          <a:stretch/>
        </p:blipFill>
        <p:spPr/>
      </p:pic>
      <p:sp>
        <p:nvSpPr>
          <p:cNvPr id="4" name="Text Placeholder 3"/>
          <p:cNvSpPr>
            <a:spLocks noGrp="1"/>
          </p:cNvSpPr>
          <p:nvPr>
            <p:ph type="body" sz="half" idx="2"/>
          </p:nvPr>
        </p:nvSpPr>
        <p:spPr/>
        <p:txBody>
          <a:bodyPr/>
          <a:lstStyle/>
          <a:p>
            <a:r>
              <a:rPr lang="en-US" dirty="0"/>
              <a:t>My dreams change everyday. </a:t>
            </a:r>
            <a:r>
              <a:rPr lang="en-US" dirty="0" smtClean="0"/>
              <a:t>But </a:t>
            </a:r>
            <a:r>
              <a:rPr lang="en-US" dirty="0"/>
              <a:t>most of all I dream about just playing with my dolls and </a:t>
            </a:r>
            <a:r>
              <a:rPr lang="en-US" dirty="0" err="1"/>
              <a:t>legos</a:t>
            </a:r>
            <a:r>
              <a:rPr lang="en-US" dirty="0"/>
              <a:t> and build things. If that doesn't work out, I can be an artist or </a:t>
            </a:r>
            <a:r>
              <a:rPr lang="en-US" dirty="0" smtClean="0"/>
              <a:t>architect</a:t>
            </a:r>
            <a:r>
              <a:rPr lang="en-US" dirty="0"/>
              <a:t>.</a:t>
            </a:r>
          </a:p>
        </p:txBody>
      </p:sp>
    </p:spTree>
    <p:extLst>
      <p:ext uri="{BB962C8B-B14F-4D97-AF65-F5344CB8AC3E}">
        <p14:creationId xmlns:p14="http://schemas.microsoft.com/office/powerpoint/2010/main" val="4224951355"/>
      </p:ext>
    </p:extLst>
  </p:cSld>
  <p:clrMapOvr>
    <a:masterClrMapping/>
  </p:clrMapOvr>
  <p:transition spd="slow" advTm="2150">
    <p:randomBar dir="vert"/>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rgbClr val="92278F"/>
                </a:solidFill>
              </a:rPr>
              <a:t>Team</a:t>
            </a:r>
            <a:endParaRPr lang="en-US" dirty="0">
              <a:solidFill>
                <a:srgbClr val="92278F"/>
              </a:solidFill>
            </a:endParaRP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345641839"/>
      </p:ext>
    </p:extLst>
  </p:cSld>
  <p:clrMapOvr>
    <a:masterClrMapping/>
  </p:clrMapOvr>
  <p:transition spd="slow" advTm="2150">
    <p:randomBar dir="vert"/>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Maya Srinivas</a:t>
            </a:r>
            <a:endParaRPr lang="en-US" dirty="0"/>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l="7785" r="7785"/>
          <a:stretch>
            <a:fillRect/>
          </a:stretch>
        </p:blipFill>
        <p:spPr/>
      </p:pic>
      <p:sp>
        <p:nvSpPr>
          <p:cNvPr id="4" name="Text Placeholder 3"/>
          <p:cNvSpPr>
            <a:spLocks noGrp="1"/>
          </p:cNvSpPr>
          <p:nvPr>
            <p:ph type="body" sz="half" idx="2"/>
          </p:nvPr>
        </p:nvSpPr>
        <p:spPr/>
        <p:txBody>
          <a:bodyPr/>
          <a:lstStyle/>
          <a:p>
            <a:r>
              <a:rPr lang="en-US" dirty="0"/>
              <a:t>It starts with a dream, and mine is to be a better me.</a:t>
            </a:r>
          </a:p>
        </p:txBody>
      </p:sp>
    </p:spTree>
    <p:extLst>
      <p:ext uri="{BB962C8B-B14F-4D97-AF65-F5344CB8AC3E}">
        <p14:creationId xmlns:p14="http://schemas.microsoft.com/office/powerpoint/2010/main" val="456780429"/>
      </p:ext>
    </p:extLst>
  </p:cSld>
  <p:clrMapOvr>
    <a:masterClrMapping/>
  </p:clrMapOvr>
  <p:transition spd="slow" advTm="2150">
    <p:randomBar dir="vert"/>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Monali</a:t>
            </a:r>
            <a:r>
              <a:rPr lang="en-US" dirty="0" smtClean="0"/>
              <a:t> Ghosh</a:t>
            </a:r>
            <a:endParaRPr lang="en-US" dirty="0"/>
          </a:p>
        </p:txBody>
      </p:sp>
      <p:sp>
        <p:nvSpPr>
          <p:cNvPr id="4" name="Text Placeholder 3"/>
          <p:cNvSpPr>
            <a:spLocks noGrp="1"/>
          </p:cNvSpPr>
          <p:nvPr>
            <p:ph type="body" sz="half" idx="2"/>
          </p:nvPr>
        </p:nvSpPr>
        <p:spPr/>
        <p:txBody>
          <a:bodyPr>
            <a:normAutofit fontScale="92500" lnSpcReduction="10000"/>
          </a:bodyPr>
          <a:lstStyle/>
          <a:p>
            <a:r>
              <a:rPr lang="en-US" dirty="0"/>
              <a:t>My dream and goal is to support </a:t>
            </a:r>
            <a:r>
              <a:rPr lang="en-US" dirty="0" smtClean="0"/>
              <a:t>the handcrafting </a:t>
            </a:r>
            <a:r>
              <a:rPr lang="en-US" dirty="0"/>
              <a:t>communities and their </a:t>
            </a:r>
            <a:r>
              <a:rPr lang="en-US" dirty="0" smtClean="0"/>
              <a:t>talent and </a:t>
            </a:r>
            <a:r>
              <a:rPr lang="en-US" dirty="0"/>
              <a:t>intricate work around the world. </a:t>
            </a:r>
            <a:r>
              <a:rPr lang="en-US" dirty="0" err="1"/>
              <a:t>Monali</a:t>
            </a:r>
            <a:r>
              <a:rPr lang="en-US" dirty="0"/>
              <a:t> g helps assist and creates </a:t>
            </a:r>
            <a:r>
              <a:rPr lang="en-US" dirty="0" smtClean="0"/>
              <a:t>jobs and opportunities </a:t>
            </a:r>
            <a:r>
              <a:rPr lang="en-US" dirty="0"/>
              <a:t>among the women in these communities and </a:t>
            </a:r>
            <a:r>
              <a:rPr lang="en-US" dirty="0" smtClean="0"/>
              <a:t>empowers them</a:t>
            </a:r>
            <a:r>
              <a:rPr lang="en-US" dirty="0"/>
              <a:t>. I draw inspiration from my travels </a:t>
            </a:r>
            <a:r>
              <a:rPr lang="en-US" dirty="0" smtClean="0"/>
              <a:t>and the </a:t>
            </a:r>
            <a:r>
              <a:rPr lang="en-US" dirty="0"/>
              <a:t>different cultures around </a:t>
            </a:r>
            <a:r>
              <a:rPr lang="en-US" dirty="0" smtClean="0"/>
              <a:t>the world</a:t>
            </a:r>
            <a:r>
              <a:rPr lang="en-US" dirty="0"/>
              <a:t>.</a:t>
            </a:r>
          </a:p>
          <a:p>
            <a:r>
              <a:rPr lang="en-US" dirty="0" err="1" smtClean="0"/>
              <a:t>Monali</a:t>
            </a:r>
            <a:r>
              <a:rPr lang="en-US" dirty="0" smtClean="0"/>
              <a:t> </a:t>
            </a:r>
            <a:r>
              <a:rPr lang="en-US" dirty="0"/>
              <a:t>G celebrates the rich traditions and craftsmanship of east </a:t>
            </a:r>
            <a:r>
              <a:rPr lang="en-US" dirty="0" smtClean="0"/>
              <a:t>combined with </a:t>
            </a:r>
            <a:r>
              <a:rPr lang="en-US" dirty="0"/>
              <a:t>the western sensibility for the modern women.</a:t>
            </a:r>
          </a:p>
        </p:txBody>
      </p:sp>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31" t="294" r="-131" b="20746"/>
          <a:stretch/>
        </p:blipFill>
        <p:spPr/>
      </p:pic>
    </p:spTree>
    <p:extLst>
      <p:ext uri="{BB962C8B-B14F-4D97-AF65-F5344CB8AC3E}">
        <p14:creationId xmlns:p14="http://schemas.microsoft.com/office/powerpoint/2010/main" val="940834392"/>
      </p:ext>
    </p:extLst>
  </p:cSld>
  <p:clrMapOvr>
    <a:masterClrMapping/>
  </p:clrMapOvr>
  <p:transition spd="slow" advTm="2150">
    <p:randomBar dir="vert"/>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Priya</a:t>
            </a:r>
            <a:r>
              <a:rPr lang="en-US" dirty="0" smtClean="0"/>
              <a:t> Nag</a:t>
            </a:r>
            <a:endParaRPr lang="en-US" dirty="0"/>
          </a:p>
        </p:txBody>
      </p:sp>
      <p:sp>
        <p:nvSpPr>
          <p:cNvPr id="4" name="Text Placeholder 3"/>
          <p:cNvSpPr>
            <a:spLocks noGrp="1"/>
          </p:cNvSpPr>
          <p:nvPr>
            <p:ph type="body" sz="half" idx="2"/>
          </p:nvPr>
        </p:nvSpPr>
        <p:spPr/>
        <p:txBody>
          <a:bodyPr/>
          <a:lstStyle/>
          <a:p>
            <a:r>
              <a:rPr lang="en-US" dirty="0"/>
              <a:t>My dream is to use art to help people discover themselves, their culture and connect with the rest of the world, be it other human beings or nature.</a:t>
            </a:r>
          </a:p>
        </p:txBody>
      </p:sp>
      <p:pic>
        <p:nvPicPr>
          <p:cNvPr id="6" name="Picture Placeholder 5"/>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l="20390" r="20390"/>
          <a:stretch>
            <a:fillRect/>
          </a:stretch>
        </p:blipFill>
        <p:spPr>
          <a:xfrm rot="5400000">
            <a:off x="5832475" y="338138"/>
            <a:ext cx="4873625" cy="6172200"/>
          </a:xfrm>
        </p:spPr>
      </p:pic>
    </p:spTree>
    <p:extLst>
      <p:ext uri="{BB962C8B-B14F-4D97-AF65-F5344CB8AC3E}">
        <p14:creationId xmlns:p14="http://schemas.microsoft.com/office/powerpoint/2010/main" val="3056857144"/>
      </p:ext>
    </p:extLst>
  </p:cSld>
  <p:clrMapOvr>
    <a:masterClrMapping/>
  </p:clrMapOvr>
  <p:transition spd="slow" advTm="2150">
    <p:randomBar dir="vert"/>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Soma Vajpayee</a:t>
            </a:r>
            <a:endParaRPr lang="en-US" dirty="0"/>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23778" b="23778"/>
          <a:stretch>
            <a:fillRect/>
          </a:stretch>
        </p:blipFill>
        <p:spPr/>
      </p:pic>
      <p:sp>
        <p:nvSpPr>
          <p:cNvPr id="4" name="Text Placeholder 3"/>
          <p:cNvSpPr>
            <a:spLocks noGrp="1"/>
          </p:cNvSpPr>
          <p:nvPr>
            <p:ph type="body" sz="half" idx="2"/>
          </p:nvPr>
        </p:nvSpPr>
        <p:spPr/>
        <p:txBody>
          <a:bodyPr/>
          <a:lstStyle/>
          <a:p>
            <a:r>
              <a:rPr lang="en-US" dirty="0"/>
              <a:t>“My dream is to see my art and work reach far corners in the world. I want to be remembered as a person “who inspires and is inspired”. I always want to celebrate the wanderlust in me - “All those who wander are not lost”.”</a:t>
            </a:r>
          </a:p>
        </p:txBody>
      </p:sp>
    </p:spTree>
    <p:extLst>
      <p:ext uri="{BB962C8B-B14F-4D97-AF65-F5344CB8AC3E}">
        <p14:creationId xmlns:p14="http://schemas.microsoft.com/office/powerpoint/2010/main" val="3733989483"/>
      </p:ext>
    </p:extLst>
  </p:cSld>
  <p:clrMapOvr>
    <a:masterClrMapping/>
  </p:clrMapOvr>
  <p:transition spd="slow" advTm="2150">
    <p:randomBar dir="vert"/>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Anindita</a:t>
            </a:r>
            <a:r>
              <a:rPr lang="en-US" dirty="0" smtClean="0"/>
              <a:t> </a:t>
            </a:r>
            <a:r>
              <a:rPr lang="en-US" dirty="0" err="1" smtClean="0"/>
              <a:t>Ganguly</a:t>
            </a:r>
            <a:endParaRPr lang="en-US" dirty="0"/>
          </a:p>
        </p:txBody>
      </p:sp>
      <p:sp>
        <p:nvSpPr>
          <p:cNvPr id="4" name="Text Placeholder 3"/>
          <p:cNvSpPr>
            <a:spLocks noGrp="1"/>
          </p:cNvSpPr>
          <p:nvPr>
            <p:ph type="body" sz="half" idx="2"/>
          </p:nvPr>
        </p:nvSpPr>
        <p:spPr/>
        <p:txBody>
          <a:bodyPr/>
          <a:lstStyle/>
          <a:p>
            <a:r>
              <a:rPr lang="en-US" dirty="0"/>
              <a:t>My goal is to not only teach students the technical aspects of dance, but also build self-confidence, and exercise the brain and body through dance. I would like to create an organization dedicated to increasing the awareness of dance as a therapy for neurodegenerative diseases.</a:t>
            </a:r>
          </a:p>
        </p:txBody>
      </p:sp>
      <p:pic>
        <p:nvPicPr>
          <p:cNvPr id="7" name="Picture Placeholder 6"/>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262" t="3736" r="262" b="37122"/>
          <a:stretch/>
        </p:blipFill>
        <p:spPr/>
      </p:pic>
    </p:spTree>
    <p:extLst>
      <p:ext uri="{BB962C8B-B14F-4D97-AF65-F5344CB8AC3E}">
        <p14:creationId xmlns:p14="http://schemas.microsoft.com/office/powerpoint/2010/main" val="4085076963"/>
      </p:ext>
    </p:extLst>
  </p:cSld>
  <p:clrMapOvr>
    <a:masterClrMapping/>
  </p:clrMapOvr>
  <p:transition spd="slow" advTm="2150">
    <p:randomBar dir="vert"/>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ndLogoAni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453787435"/>
      </p:ext>
    </p:extLst>
  </p:cSld>
  <p:clrMapOvr>
    <a:masterClrMapping/>
  </p:clrMapOvr>
  <p:transition spd="slow" advClick="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192002" cy="6858001"/>
          </a:xfrm>
          <a:prstGeom prst="rect">
            <a:avLst/>
          </a:prstGeom>
        </p:spPr>
      </p:pic>
    </p:spTree>
    <p:extLst>
      <p:ext uri="{BB962C8B-B14F-4D97-AF65-F5344CB8AC3E}">
        <p14:creationId xmlns:p14="http://schemas.microsoft.com/office/powerpoint/2010/main" val="319412427"/>
      </p:ext>
    </p:extLst>
  </p:cSld>
  <p:clrMapOvr>
    <a:masterClrMapping/>
  </p:clrMapOvr>
  <p:transition spd="slow" advClick="0">
    <p:randomBar dir="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Anoushka</a:t>
            </a:r>
            <a:r>
              <a:rPr lang="en-US" dirty="0" smtClean="0"/>
              <a:t> Gupta</a:t>
            </a:r>
            <a:endParaRPr lang="en-US" dirty="0"/>
          </a:p>
        </p:txBody>
      </p:sp>
      <p:pic>
        <p:nvPicPr>
          <p:cNvPr id="5" name="Picture Placeholder 4"/>
          <p:cNvPicPr>
            <a:picLocks noGrp="1" noChangeAspect="1"/>
          </p:cNvPicPr>
          <p:nvPr>
            <p:ph type="pic" idx="1"/>
          </p:nvPr>
        </p:nvPicPr>
        <p:blipFill rotWithShape="1">
          <a:blip r:embed="rId2" cstate="print">
            <a:extLst>
              <a:ext uri="{28A0092B-C50C-407E-A947-70E740481C1C}">
                <a14:useLocalDpi xmlns:a14="http://schemas.microsoft.com/office/drawing/2010/main" val="0"/>
              </a:ext>
            </a:extLst>
          </a:blip>
          <a:srcRect t="8074" b="44828"/>
          <a:stretch/>
        </p:blipFill>
        <p:spPr/>
      </p:pic>
      <p:sp>
        <p:nvSpPr>
          <p:cNvPr id="4" name="Text Placeholder 3"/>
          <p:cNvSpPr>
            <a:spLocks noGrp="1"/>
          </p:cNvSpPr>
          <p:nvPr>
            <p:ph type="body" sz="half" idx="2"/>
          </p:nvPr>
        </p:nvSpPr>
        <p:spPr/>
        <p:txBody>
          <a:bodyPr>
            <a:normAutofit/>
          </a:bodyPr>
          <a:lstStyle/>
          <a:p>
            <a:r>
              <a:rPr lang="en-US" dirty="0" smtClean="0"/>
              <a:t>“</a:t>
            </a:r>
            <a:r>
              <a:rPr lang="en-US" dirty="0"/>
              <a:t>I dream of being a scientist, an artist, a dancer, a doctor, a pianist, a teacher.......all this and also the President of United States of America!</a:t>
            </a:r>
          </a:p>
          <a:p>
            <a:r>
              <a:rPr lang="en-US" dirty="0"/>
              <a:t/>
            </a:r>
            <a:br>
              <a:rPr lang="en-US" dirty="0"/>
            </a:br>
            <a:endParaRPr lang="en-US" dirty="0"/>
          </a:p>
          <a:p>
            <a:r>
              <a:rPr lang="en-US" dirty="0"/>
              <a:t>I dream of turning my dreams into reality</a:t>
            </a:r>
            <a:r>
              <a:rPr lang="en-US" dirty="0" smtClean="0"/>
              <a:t>!!</a:t>
            </a:r>
            <a:r>
              <a:rPr lang="en-US" dirty="0" smtClean="0"/>
              <a:t>”</a:t>
            </a:r>
            <a:endParaRPr lang="en-US" dirty="0"/>
          </a:p>
        </p:txBody>
      </p:sp>
    </p:spTree>
    <p:extLst>
      <p:ext uri="{BB962C8B-B14F-4D97-AF65-F5344CB8AC3E}">
        <p14:creationId xmlns:p14="http://schemas.microsoft.com/office/powerpoint/2010/main" val="998737611"/>
      </p:ext>
    </p:extLst>
  </p:cSld>
  <p:clrMapOvr>
    <a:masterClrMapping/>
  </p:clrMapOvr>
  <p:transition spd="slow" advTm="2150">
    <p:randomBar dir="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Rishika</a:t>
            </a:r>
            <a:r>
              <a:rPr lang="en-US" dirty="0" smtClean="0"/>
              <a:t> </a:t>
            </a:r>
            <a:r>
              <a:rPr lang="en-US" dirty="0" err="1" smtClean="0"/>
              <a:t>Indu</a:t>
            </a:r>
            <a:r>
              <a:rPr lang="en-US" dirty="0" smtClean="0"/>
              <a:t> </a:t>
            </a:r>
            <a:r>
              <a:rPr lang="en-US" dirty="0" err="1" smtClean="0"/>
              <a:t>Saha</a:t>
            </a:r>
            <a:endParaRPr lang="en-US" dirty="0"/>
          </a:p>
        </p:txBody>
      </p:sp>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31" t="2786" r="131" b="46898"/>
          <a:stretch/>
        </p:blipFill>
        <p:spPr/>
      </p:pic>
      <p:sp>
        <p:nvSpPr>
          <p:cNvPr id="4" name="Text Placeholder 3"/>
          <p:cNvSpPr>
            <a:spLocks noGrp="1"/>
          </p:cNvSpPr>
          <p:nvPr>
            <p:ph type="body" sz="half" idx="2"/>
          </p:nvPr>
        </p:nvSpPr>
        <p:spPr/>
        <p:txBody>
          <a:bodyPr>
            <a:normAutofit/>
          </a:bodyPr>
          <a:lstStyle/>
          <a:p>
            <a:r>
              <a:rPr lang="en-US" dirty="0" smtClean="0"/>
              <a:t>My name is </a:t>
            </a:r>
            <a:r>
              <a:rPr lang="en-US" dirty="0" err="1" smtClean="0"/>
              <a:t>Rishika</a:t>
            </a:r>
            <a:r>
              <a:rPr lang="en-US" dirty="0" smtClean="0"/>
              <a:t> </a:t>
            </a:r>
            <a:r>
              <a:rPr lang="en-US" dirty="0" err="1" smtClean="0"/>
              <a:t>Saha</a:t>
            </a:r>
            <a:r>
              <a:rPr lang="en-US" dirty="0" smtClean="0"/>
              <a:t>. My favorite colors are pink, gold and teal. I like doing math. I enjoy </a:t>
            </a:r>
            <a:r>
              <a:rPr lang="en-US" dirty="0" err="1" smtClean="0"/>
              <a:t>kathak</a:t>
            </a:r>
            <a:r>
              <a:rPr lang="en-US" dirty="0" smtClean="0"/>
              <a:t>, music and arts and crafts. I want to be a bone doctor when I grow up. I like getting my nails done. I love reading books and eating ice cream!</a:t>
            </a:r>
            <a:endParaRPr lang="en-US" dirty="0"/>
          </a:p>
        </p:txBody>
      </p:sp>
    </p:spTree>
    <p:extLst>
      <p:ext uri="{BB962C8B-B14F-4D97-AF65-F5344CB8AC3E}">
        <p14:creationId xmlns:p14="http://schemas.microsoft.com/office/powerpoint/2010/main" val="2449140986"/>
      </p:ext>
    </p:extLst>
  </p:cSld>
  <p:clrMapOvr>
    <a:masterClrMapping/>
  </p:clrMapOvr>
  <p:transition spd="slow" advTm="2150">
    <p:randomBar dir="vert"/>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1829</TotalTime>
  <Words>3530</Words>
  <Application>Microsoft Office PowerPoint</Application>
  <PresentationFormat>Widescreen</PresentationFormat>
  <Paragraphs>143</Paragraphs>
  <Slides>77</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77</vt:i4>
      </vt:variant>
    </vt:vector>
  </HeadingPairs>
  <TitlesOfParts>
    <vt:vector size="81" baseType="lpstr">
      <vt:lpstr>Arial</vt:lpstr>
      <vt:lpstr>Calibri</vt:lpstr>
      <vt:lpstr>Calibri Light</vt:lpstr>
      <vt:lpstr>Office Theme</vt:lpstr>
      <vt:lpstr>PowerPoint Presentation</vt:lpstr>
      <vt:lpstr>Kids</vt:lpstr>
      <vt:lpstr>Shreya Guha</vt:lpstr>
      <vt:lpstr>Kaushali Devi Varshney</vt:lpstr>
      <vt:lpstr>Ribhu Raj Varshney</vt:lpstr>
      <vt:lpstr>Chrysalis</vt:lpstr>
      <vt:lpstr>Ananya</vt:lpstr>
      <vt:lpstr>Anoushka Gupta</vt:lpstr>
      <vt:lpstr>Rishika Indu Saha</vt:lpstr>
      <vt:lpstr>Nikita Vajpayee</vt:lpstr>
      <vt:lpstr>Butterflies</vt:lpstr>
      <vt:lpstr>Aarushi</vt:lpstr>
      <vt:lpstr>Yana Chopra</vt:lpstr>
      <vt:lpstr>Geet Kaur Dhanoa</vt:lpstr>
      <vt:lpstr>Anusha Goel</vt:lpstr>
      <vt:lpstr>Aditi Gore</vt:lpstr>
      <vt:lpstr>Amiya Kothari</vt:lpstr>
      <vt:lpstr>Ria Kumar</vt:lpstr>
      <vt:lpstr>Saanvi Patel</vt:lpstr>
      <vt:lpstr>Anushri Rana</vt:lpstr>
      <vt:lpstr>Nivriti Thakur</vt:lpstr>
      <vt:lpstr>Gopis</vt:lpstr>
      <vt:lpstr>Ananya Dhanawade</vt:lpstr>
      <vt:lpstr>Svara Gawde</vt:lpstr>
      <vt:lpstr>Songita Ghosh</vt:lpstr>
      <vt:lpstr>Anaya Venkata Girish</vt:lpstr>
      <vt:lpstr>Devaki Inamdar</vt:lpstr>
      <vt:lpstr>Kunjal Kothari</vt:lpstr>
      <vt:lpstr>Saanjh Patel</vt:lpstr>
      <vt:lpstr>Rhea Sadarangani</vt:lpstr>
      <vt:lpstr>Surbhi Singhal</vt:lpstr>
      <vt:lpstr>Zaara Suhail</vt:lpstr>
      <vt:lpstr>Zoeya Suhail</vt:lpstr>
      <vt:lpstr>Mugdha Wadekar</vt:lpstr>
      <vt:lpstr>Intermediate</vt:lpstr>
      <vt:lpstr>Aarna Arora</vt:lpstr>
      <vt:lpstr>Chahat Arora</vt:lpstr>
      <vt:lpstr>Ritika Brahmadesam</vt:lpstr>
      <vt:lpstr>Sanya Chaudhary</vt:lpstr>
      <vt:lpstr>Anvi Datta</vt:lpstr>
      <vt:lpstr>Veerika Dube</vt:lpstr>
      <vt:lpstr>Supriya Ghosh</vt:lpstr>
      <vt:lpstr>Sana Parija</vt:lpstr>
      <vt:lpstr>Moneesha Syed</vt:lpstr>
      <vt:lpstr>Seniors</vt:lpstr>
      <vt:lpstr>Ananya Chatterjee</vt:lpstr>
      <vt:lpstr>Rhea Ghosh</vt:lpstr>
      <vt:lpstr>Smriti Karwa</vt:lpstr>
      <vt:lpstr>Sonali Sharma</vt:lpstr>
      <vt:lpstr>Joya Syed</vt:lpstr>
      <vt:lpstr>Creative</vt:lpstr>
      <vt:lpstr>Bhavani Arvind</vt:lpstr>
      <vt:lpstr>Anu Bhambri</vt:lpstr>
      <vt:lpstr>Monika Bhatt</vt:lpstr>
      <vt:lpstr>Seema Chopra</vt:lpstr>
      <vt:lpstr>Nandini Guha</vt:lpstr>
      <vt:lpstr>Supriya Jain Gupta</vt:lpstr>
      <vt:lpstr>Shweta Pradhan</vt:lpstr>
      <vt:lpstr>Suchitra Joshi</vt:lpstr>
      <vt:lpstr>Sushma Khatke</vt:lpstr>
      <vt:lpstr>Kashmira Kuchibhatla</vt:lpstr>
      <vt:lpstr>Vidhya Naidu</vt:lpstr>
      <vt:lpstr>Siva Rasagnya Peddapalli</vt:lpstr>
      <vt:lpstr>Ridhima Garg Saxena</vt:lpstr>
      <vt:lpstr>Mala Srinivasan</vt:lpstr>
      <vt:lpstr>Vaishali Thiruvengadam</vt:lpstr>
      <vt:lpstr>Sonia Varshney</vt:lpstr>
      <vt:lpstr>Jasna Vattoth</vt:lpstr>
      <vt:lpstr>Reecha Wadhwa</vt:lpstr>
      <vt:lpstr>Team</vt:lpstr>
      <vt:lpstr>Maya Srinivas</vt:lpstr>
      <vt:lpstr>Monali Ghosh</vt:lpstr>
      <vt:lpstr>Priya Nag</vt:lpstr>
      <vt:lpstr>Soma Vajpayee</vt:lpstr>
      <vt:lpstr>Anindita Ganguly</vt:lpstr>
      <vt:lpstr>PowerPoint Presentation</vt:lpstr>
      <vt:lpstr>PowerPoint Presentation</vt:lpstr>
    </vt:vector>
  </TitlesOfParts>
  <Company>IBM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Revenue Stamp</dc:title>
  <dc:creator>ADMINIBM</dc:creator>
  <cp:lastModifiedBy>ADMINIBM</cp:lastModifiedBy>
  <cp:revision>46</cp:revision>
  <dcterms:created xsi:type="dcterms:W3CDTF">2019-06-03T11:58:34Z</dcterms:created>
  <dcterms:modified xsi:type="dcterms:W3CDTF">2019-06-09T11:18:52Z</dcterms:modified>
</cp:coreProperties>
</file>